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Fira Sans Extra Condensed Medium"/>
      <p:regular r:id="rId18"/>
      <p:bold r:id="rId19"/>
      <p:italic r:id="rId20"/>
      <p:boldItalic r:id="rId21"/>
    </p:embeddedFont>
    <p:embeddedFont>
      <p:font typeface="Righteous"/>
      <p:regular r:id="rId22"/>
    </p:embeddedFont>
    <p:embeddedFont>
      <p:font typeface="Squada One"/>
      <p:regular r:id="rId23"/>
    </p:embeddedFont>
    <p:embeddedFont>
      <p:font typeface="Roboto Condensed Ligh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FiraSansExtraCondensedMedium-italic.fntdata"/><Relationship Id="rId22" Type="http://schemas.openxmlformats.org/officeDocument/2006/relationships/font" Target="fonts/Righteous-regular.fntdata"/><Relationship Id="rId21" Type="http://schemas.openxmlformats.org/officeDocument/2006/relationships/font" Target="fonts/FiraSansExtraCondensedMedium-boldItalic.fntdata"/><Relationship Id="rId24" Type="http://schemas.openxmlformats.org/officeDocument/2006/relationships/font" Target="fonts/RobotoCondensedLight-regular.fntdata"/><Relationship Id="rId23" Type="http://schemas.openxmlformats.org/officeDocument/2006/relationships/font" Target="fonts/SquadaOn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CondensedLight-italic.fntdata"/><Relationship Id="rId25" Type="http://schemas.openxmlformats.org/officeDocument/2006/relationships/font" Target="fonts/RobotoCondensedLight-bold.fntdata"/><Relationship Id="rId27" Type="http://schemas.openxmlformats.org/officeDocument/2006/relationships/font" Target="fonts/RobotoCondensed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FiraSansExtraCondensedMedium-bold.fntdata"/><Relationship Id="rId18" Type="http://schemas.openxmlformats.org/officeDocument/2006/relationships/font" Target="fonts/FiraSansExtraCondensed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a:t>This is when the magic happens. Now it is your job to guide the conversation, be curious, and ask good questions, digging as deep as you can and connecting datapoints to draw conclusions. I start with a basic question like “what epiphanies did you have?” to get the conversation started. If this keys excitement and lots of information, run with it and keep them talking. If it doesn’t, that’s okay too. Follow it up with specific questions like, “What was your answer to the Rockstar vs. Superstar question?” or poke around at a couple different things to get some conversation flowing. When you key on something interesting, start digging: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
              <a:t>“Why do you think that is?” </a:t>
            </a:r>
            <a:endParaRPr/>
          </a:p>
          <a:p>
            <a:pPr indent="0" lvl="0" marL="0" rtl="0" algn="l">
              <a:lnSpc>
                <a:spcPct val="100000"/>
              </a:lnSpc>
              <a:spcBef>
                <a:spcPts val="0"/>
              </a:spcBef>
              <a:spcAft>
                <a:spcPts val="0"/>
              </a:spcAft>
              <a:buSzPts val="1100"/>
              <a:buNone/>
            </a:pPr>
            <a:r>
              <a:rPr lang="es"/>
              <a:t>“What caused you to make that decision?” </a:t>
            </a:r>
            <a:endParaRPr/>
          </a:p>
          <a:p>
            <a:pPr indent="0" lvl="0" marL="0" rtl="0" algn="l">
              <a:lnSpc>
                <a:spcPct val="100000"/>
              </a:lnSpc>
              <a:spcBef>
                <a:spcPts val="0"/>
              </a:spcBef>
              <a:spcAft>
                <a:spcPts val="0"/>
              </a:spcAft>
              <a:buSzPts val="1100"/>
              <a:buNone/>
            </a:pPr>
            <a:r>
              <a:rPr lang="es"/>
              <a:t>“How did you feel after experiencing that?”</a:t>
            </a:r>
            <a:endParaRPr/>
          </a:p>
          <a:p>
            <a:pPr indent="0" lvl="0" marL="0" rtl="0" algn="l">
              <a:lnSpc>
                <a:spcPct val="100000"/>
              </a:lnSpc>
              <a:spcBef>
                <a:spcPts val="0"/>
              </a:spcBef>
              <a:spcAft>
                <a:spcPts val="0"/>
              </a:spcAft>
              <a:buSzPts val="1100"/>
              <a:buNone/>
            </a:pPr>
            <a:r>
              <a:rPr lang="es"/>
              <a:t>“How did that change your perspective about (XYZ)?”</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
              <a:t>After you have uncovered their drivers, shift the conversation towards locking in the various levels of goals. </a:t>
            </a:r>
            <a:r>
              <a:rPr b="1" lang="es" u="sng"/>
              <a:t>Start at the top</a:t>
            </a:r>
            <a:r>
              <a:rPr b="0" lang="es" u="none"/>
              <a:t>, and work your way down – everything lower will derive from the BHAG or the 5-10 year goal. I cannot reiterate this enough, the BHAG and 5-10yr goal will most likely not be related to the company or their current role. The chances of someone’s true life mission and purpose being to work at your company is slim to none. If they say that it is, something like “My BHAG is to be the CTO of the company”, question it. Push them to look beyond this company, dream bigger. Don’t settle for what they think you want to hear. However don’t force it, there is a chance that that is in fact their dream, and if so that’s okay too. Similarly, if they struggle to identify something that they’re actually passionate about, don’t force it. It may take more reflection, and more conversation. Leave it blank and come back to it at a later date. </a:t>
            </a:r>
            <a:endParaRPr/>
          </a:p>
          <a:p>
            <a:pPr indent="0" lvl="0" marL="0" rtl="0" algn="l">
              <a:lnSpc>
                <a:spcPct val="100000"/>
              </a:lnSpc>
              <a:spcBef>
                <a:spcPts val="0"/>
              </a:spcBef>
              <a:spcAft>
                <a:spcPts val="0"/>
              </a:spcAft>
              <a:buSzPts val="1100"/>
              <a:buNone/>
            </a:pPr>
            <a:r>
              <a:t/>
            </a:r>
            <a:endParaRPr b="0" u="none"/>
          </a:p>
          <a:p>
            <a:pPr indent="0" lvl="0" marL="0" rtl="0" algn="l">
              <a:lnSpc>
                <a:spcPct val="100000"/>
              </a:lnSpc>
              <a:spcBef>
                <a:spcPts val="0"/>
              </a:spcBef>
              <a:spcAft>
                <a:spcPts val="0"/>
              </a:spcAft>
              <a:buSzPts val="1100"/>
              <a:buNone/>
            </a:pPr>
            <a:r>
              <a:rPr b="0" lang="es" u="none"/>
              <a:t>There is a distinct shift when you get from 1-3 years to the quarter level. 1-3 years is still just out of reach, it’s not quite impending, a lot can still change between now and then. The end of the quarter is very tangible however. Quarters fly by fast, and it’s a short enough tunnel that you can definitely see the light. Mark this shift with a question like, “What’s standing in your way of getting to that 1-3 year goal?” Overcoming that hurdle is probably going to be the Quarterly goal. It’s a tangible roadblock that they can create a plan to clear. From there, it should be relatively easy to identify someone concrete that they’re going to start or do tomorrow to get to that Quarterly goal. It could include abstract things like a mindset shift, but encourage them to make it more concrete like “I’ll find one opportunity to share an opinion and articulate why I believe that.”</a:t>
            </a:r>
            <a:endParaRPr/>
          </a:p>
          <a:p>
            <a:pPr indent="0" lvl="0" marL="0" rtl="0" algn="l">
              <a:lnSpc>
                <a:spcPct val="100000"/>
              </a:lnSpc>
              <a:spcBef>
                <a:spcPts val="0"/>
              </a:spcBef>
              <a:spcAft>
                <a:spcPts val="0"/>
              </a:spcAft>
              <a:buSzPts val="1100"/>
              <a:buNone/>
            </a:pPr>
            <a:r>
              <a:t/>
            </a:r>
            <a:endParaRPr b="0" u="none"/>
          </a:p>
          <a:p>
            <a:pPr indent="0" lvl="0" marL="0" rtl="0" algn="l">
              <a:lnSpc>
                <a:spcPct val="100000"/>
              </a:lnSpc>
              <a:spcBef>
                <a:spcPts val="0"/>
              </a:spcBef>
              <a:spcAft>
                <a:spcPts val="0"/>
              </a:spcAft>
              <a:buSzPts val="1100"/>
              <a:buNone/>
            </a:pPr>
            <a:r>
              <a:rPr b="0" lang="es" u="none"/>
              <a:t>Throughout this whole conversation you should be taking lots of notes, more than just documenting the goals. Take notes about those deep seated motivations so that you can refer back to them later and remind yourself</a:t>
            </a:r>
            <a:endParaRPr b="1" u="sng"/>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a:t>Once you have the conversation, and once you’ve documented as much information as possible, compile a short summary of each goal and pertinent notes. Send this to them to make sure that you’re both on the same page. Reiterate that this is a living document and that if they reflect more and come up with additional or different things, they should feel free to update it. This will serve as a guide for every future conversation, a reminder to both you and them as challenges and opportunities arise, so it needs to stay up to date and you both need to share an understanding of what each goal means.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a:t>That’s it! Again, this is an abbreviated version of what Kim Scott outlines in </a:t>
            </a:r>
            <a:r>
              <a:rPr i="1" lang="es"/>
              <a:t>Radical Candor</a:t>
            </a:r>
            <a:r>
              <a:rPr i="0" lang="es"/>
              <a:t>, and I would highly recommend reading and following the full version, but I’ve found this abbreviated version fairly effective. As well. </a:t>
            </a:r>
            <a:endParaRPr/>
          </a:p>
          <a:p>
            <a:pPr indent="0" lvl="0" marL="0" rtl="0" algn="l">
              <a:lnSpc>
                <a:spcPct val="100000"/>
              </a:lnSpc>
              <a:spcBef>
                <a:spcPts val="0"/>
              </a:spcBef>
              <a:spcAft>
                <a:spcPts val="0"/>
              </a:spcAft>
              <a:buSzPts val="1100"/>
              <a:buNone/>
            </a:pPr>
            <a:r>
              <a:t/>
            </a:r>
            <a:endParaRPr i="0"/>
          </a:p>
          <a:p>
            <a:pPr indent="0" lvl="0" marL="0" rtl="0" algn="l">
              <a:lnSpc>
                <a:spcPct val="100000"/>
              </a:lnSpc>
              <a:spcBef>
                <a:spcPts val="0"/>
              </a:spcBef>
              <a:spcAft>
                <a:spcPts val="0"/>
              </a:spcAft>
              <a:buSzPts val="1100"/>
              <a:buNone/>
            </a:pPr>
            <a:r>
              <a:rPr i="0" lang="es"/>
              <a:t>Remember, the point of all of this is to show that you Care Personally, which in turn builds trust and allows them to be more open when you Challenge Directly. It requires that you do actually care, and that they believe that you do.</a:t>
            </a:r>
            <a:endParaRPr/>
          </a:p>
          <a:p>
            <a:pPr indent="0" lvl="0" marL="0" rtl="0" algn="l">
              <a:lnSpc>
                <a:spcPct val="100000"/>
              </a:lnSpc>
              <a:spcBef>
                <a:spcPts val="0"/>
              </a:spcBef>
              <a:spcAft>
                <a:spcPts val="0"/>
              </a:spcAft>
              <a:buSzPts val="1100"/>
              <a:buNone/>
            </a:pPr>
            <a:r>
              <a:t/>
            </a:r>
            <a:endParaRPr i="0"/>
          </a:p>
          <a:p>
            <a:pPr indent="0" lvl="0" marL="0" rtl="0" algn="l">
              <a:lnSpc>
                <a:spcPct val="100000"/>
              </a:lnSpc>
              <a:spcBef>
                <a:spcPts val="0"/>
              </a:spcBef>
              <a:spcAft>
                <a:spcPts val="0"/>
              </a:spcAft>
              <a:buSzPts val="1100"/>
              <a:buNone/>
            </a:pPr>
            <a:r>
              <a:rPr i="0" lang="es"/>
              <a:t>Approach this all with curiosity. This is NOT the time to talk about past mistakes in the role, or critique performance – do that outside of this exercise. This is not a time for you to talk, this is a time for you to listen, ask questions, and learn. 99% of the words you say should be questions, not statements. </a:t>
            </a:r>
            <a:endParaRPr/>
          </a:p>
          <a:p>
            <a:pPr indent="0" lvl="0" marL="0" rtl="0" algn="l">
              <a:lnSpc>
                <a:spcPct val="100000"/>
              </a:lnSpc>
              <a:spcBef>
                <a:spcPts val="0"/>
              </a:spcBef>
              <a:spcAft>
                <a:spcPts val="0"/>
              </a:spcAft>
              <a:buSzPts val="1100"/>
              <a:buNone/>
            </a:pPr>
            <a:r>
              <a:t/>
            </a:r>
            <a:endParaRPr i="0"/>
          </a:p>
          <a:p>
            <a:pPr indent="0" lvl="0" marL="0" rtl="0" algn="l">
              <a:lnSpc>
                <a:spcPct val="100000"/>
              </a:lnSpc>
              <a:spcBef>
                <a:spcPts val="0"/>
              </a:spcBef>
              <a:spcAft>
                <a:spcPts val="0"/>
              </a:spcAft>
              <a:buSzPts val="1100"/>
              <a:buNone/>
            </a:pPr>
            <a:r>
              <a:rPr i="0" lang="es"/>
              <a:t>Again, this is a living document. They should refer to and update this regularly. This is not a check box, this is not a one and done. Formally review it at least twice a year. </a:t>
            </a:r>
            <a:endParaRPr/>
          </a:p>
          <a:p>
            <a:pPr indent="0" lvl="0" marL="0" rtl="0" algn="l">
              <a:lnSpc>
                <a:spcPct val="100000"/>
              </a:lnSpc>
              <a:spcBef>
                <a:spcPts val="0"/>
              </a:spcBef>
              <a:spcAft>
                <a:spcPts val="0"/>
              </a:spcAft>
              <a:buSzPts val="1100"/>
              <a:buNone/>
            </a:pPr>
            <a:r>
              <a:t/>
            </a:r>
            <a:endParaRPr i="0"/>
          </a:p>
          <a:p>
            <a:pPr indent="0" lvl="0" marL="0" rtl="0" algn="l">
              <a:lnSpc>
                <a:spcPct val="100000"/>
              </a:lnSpc>
              <a:spcBef>
                <a:spcPts val="0"/>
              </a:spcBef>
              <a:spcAft>
                <a:spcPts val="0"/>
              </a:spcAft>
              <a:buSzPts val="1100"/>
              <a:buNone/>
            </a:pPr>
            <a:r>
              <a:rPr i="0" lang="es"/>
              <a:t>This should influence every single interaction you have with this person. I start every 1:1 asking about progress they’re making toward the goals we defined. When you do have to challenge them directly about something, you can easily reference their goals and it will come across naturally since it’s regularly part of your conversations, and it won’t sound like you’re leveraging the goals against them. </a:t>
            </a:r>
            <a:endParaRPr/>
          </a:p>
          <a:p>
            <a:pPr indent="0" lvl="0" marL="0" rtl="0" algn="l">
              <a:lnSpc>
                <a:spcPct val="100000"/>
              </a:lnSpc>
              <a:spcBef>
                <a:spcPts val="0"/>
              </a:spcBef>
              <a:spcAft>
                <a:spcPts val="0"/>
              </a:spcAft>
              <a:buSzPts val="1100"/>
              <a:buNone/>
            </a:pPr>
            <a:r>
              <a:t/>
            </a:r>
            <a:endParaRPr i="0"/>
          </a:p>
          <a:p>
            <a:pPr indent="0" lvl="0" marL="0" rtl="0" algn="l">
              <a:lnSpc>
                <a:spcPct val="100000"/>
              </a:lnSpc>
              <a:spcBef>
                <a:spcPts val="0"/>
              </a:spcBef>
              <a:spcAft>
                <a:spcPts val="0"/>
              </a:spcAft>
              <a:buSzPts val="1100"/>
              <a:buNone/>
            </a:pPr>
            <a:r>
              <a:rPr i="0" lang="es"/>
              <a:t>Follow through. It is imperative that you use this to identify opportunities for them to work towards these goals, projects, relationships, trainings, etc. Make introductions to people in your network or at the company that can help. Forward books and articles you stumble across.</a:t>
            </a:r>
            <a:endParaRPr/>
          </a:p>
          <a:p>
            <a:pPr indent="0" lvl="0" marL="0" rtl="0" algn="l">
              <a:lnSpc>
                <a:spcPct val="100000"/>
              </a:lnSpc>
              <a:spcBef>
                <a:spcPts val="0"/>
              </a:spcBef>
              <a:spcAft>
                <a:spcPts val="0"/>
              </a:spcAft>
              <a:buSzPts val="1100"/>
              <a:buNone/>
            </a:pPr>
            <a:r>
              <a:t/>
            </a:r>
            <a:endParaRPr i="0"/>
          </a:p>
          <a:p>
            <a:pPr indent="0" lvl="0" marL="0" rtl="0" algn="l">
              <a:lnSpc>
                <a:spcPct val="100000"/>
              </a:lnSpc>
              <a:spcBef>
                <a:spcPts val="0"/>
              </a:spcBef>
              <a:spcAft>
                <a:spcPts val="0"/>
              </a:spcAft>
              <a:buSzPts val="1100"/>
              <a:buNone/>
            </a:pPr>
            <a:r>
              <a:rPr i="0" lang="es"/>
              <a:t>As Directors, you should not only do this with your DRs, but you should implore your DRs, the TLs, to do this with each of their team members. As a director, a large part of your responsibility is to help your TLs grow into better leaders. It’s not enough to hope they’re good leaders. Care personally, challenge directly, and help them achieve great things.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a:t>Our responsibility as leaders is to inspire the people who </a:t>
            </a:r>
            <a:r>
              <a:rPr lang="es" u="sng"/>
              <a:t>choose</a:t>
            </a:r>
            <a:r>
              <a:rPr lang="es" u="none"/>
              <a:t> to follow us, to achieve great things. These achievements are not restricted to the company, or their current role in it.  You are a supporting character in their story. They have chosen to dedicate a chapter of their story to you, your company, and this role. The more you add to the story as a whole, the longer and more rewarding that chapter will be for everyone. You are also like a parent – you care personally for them, set boundaries and challenge them directly, but eventually they will move out and your responsibility is to prepare them for that next step.</a:t>
            </a:r>
            <a:endParaRPr/>
          </a:p>
          <a:p>
            <a:pPr indent="0" lvl="0" marL="0" rtl="0" algn="l">
              <a:lnSpc>
                <a:spcPct val="100000"/>
              </a:lnSpc>
              <a:spcBef>
                <a:spcPts val="0"/>
              </a:spcBef>
              <a:spcAft>
                <a:spcPts val="0"/>
              </a:spcAft>
              <a:buSzPts val="1100"/>
              <a:buNone/>
            </a:pPr>
            <a:r>
              <a:t/>
            </a:r>
            <a:endParaRPr u="none"/>
          </a:p>
          <a:p>
            <a:pPr indent="0" lvl="0" marL="0" rtl="0" algn="l">
              <a:lnSpc>
                <a:spcPct val="100000"/>
              </a:lnSpc>
              <a:spcBef>
                <a:spcPts val="0"/>
              </a:spcBef>
              <a:spcAft>
                <a:spcPts val="0"/>
              </a:spcAft>
              <a:buSzPts val="1100"/>
              <a:buNone/>
            </a:pPr>
            <a:r>
              <a:rPr lang="es" u="none"/>
              <a:t>If you are not achieving this at least some of the time, and if this is not your goal, you are not a leader, you are just someone the company has given authority to. Your chapter in their book will be relatively short and uneventful. </a:t>
            </a:r>
            <a:endParaRPr/>
          </a:p>
          <a:p>
            <a:pPr indent="0" lvl="0" marL="0" rtl="0" algn="l">
              <a:lnSpc>
                <a:spcPct val="100000"/>
              </a:lnSpc>
              <a:spcBef>
                <a:spcPts val="0"/>
              </a:spcBef>
              <a:spcAft>
                <a:spcPts val="0"/>
              </a:spcAft>
              <a:buSzPts val="1100"/>
              <a:buNone/>
            </a:pPr>
            <a:r>
              <a:t/>
            </a:r>
            <a:endParaRPr u="none"/>
          </a:p>
          <a:p>
            <a:pPr indent="0" lvl="0" marL="0" rtl="0" algn="l">
              <a:lnSpc>
                <a:spcPct val="100000"/>
              </a:lnSpc>
              <a:spcBef>
                <a:spcPts val="0"/>
              </a:spcBef>
              <a:spcAft>
                <a:spcPts val="0"/>
              </a:spcAft>
              <a:buSzPts val="1100"/>
              <a:buNone/>
            </a:pPr>
            <a:r>
              <a:rPr lang="es" u="none"/>
              <a:t>Being a manager and going through the motions, following the prescribed processes, checking the boxes, is easy. Being a leader, however, is incredibly difficult and you won’t meet this challenge all the time, sometimes you will slip up and that’s ok. However, leadership is also learnable. It takes a lot of continued effort, and often it’s exhausting, but you can in fact learn and practice to get better at this. What matters is that this is your goal, your driving directive, and you never stop working to improve yourself and uphold this responsibility.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a:t>But how do you start? What’s the first step towards becoming an inspirational leader?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
              <a:t>Though there is a lot more to it than this, two important aspects of good leadership are your ability and action to care personally and challenge directly. This is described in depth in the book </a:t>
            </a:r>
            <a:r>
              <a:rPr i="1" lang="es"/>
              <a:t>Radical Candor</a:t>
            </a:r>
            <a:r>
              <a:rPr i="0" lang="es"/>
              <a:t> by Kim Scott.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
              <a:t>Caring personally is not simply knowing your DRs kids’ names or where they grew up. These are facts. Caring personally is knowing and caring about them on a human and emotional level. You know and care about what makes them tick internally, what motivates them, what gets them to jump out of bed in the morning with a smile on their face, or conversely what makes them call in sick when they feel fine. It is not, however, simply the knowledge of these things, but also showing your people genuine interest and concern for them in every interaction you have.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
              <a:t>Challenging directly is the willingness and ability to hold your DRs accountable to the standards and expectations that you have clearly set. This isn’t just done in PDFs, and shouldn’t be reserved for 1:1s. This is all the time, in every interaction, and most importantly it’s done directly following the behavior (in private) – every time.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
              <a:t>Doing both is vital, and you must care personally (and they must believe that you do) before you challenge directly. If you only care personally without ever challenging them directly, it is known as Ruinous Empathy, and their poor behavior or performance will persist indefinitely. Most new managers fall in this category. If you only challenge directly, or do so before caring personally, it is known as Obnoxious Aggression, and you will stifle creativity, infuriate your team, and ultimately lose a lot of talented people. If you do both well, it is called Radical Candor, and it is necessary for high performing teams. For this training, we will be focused on one way to show your team that you really do Care Personally.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a:t>Most managers do not even do goal setting with their teams. Those that do, though it is a step in the right direction, traditionally do so because it’s required, or do so focused only on the person’s contributions to the company or team. The entire exercise quickly becomes uninspiring just a set of motions you’re going through. Because it’s hyper-focused on the person’s role at your company, you are inherently limited in the information that you’ll learn, and they are limited in the ways they can communicate what drives them.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
              <a:t>As a result, 9 times out of 10, the person will tell you what they think you want to hear. Often this comes through as something to the effect of “I want to eventually do your job”. Or worse, they will tell you they want to manage people when they really have no interest in it, simply because they think it’s the only way to grow at your company. Too often this leads to people being promoted into management positions that do not have the skills or motivation to do even an adequate job of it - leading to high turnover, or worse, low turnover and low productivity. This all while they’ll be satiating their passion and curiosity in endeavors outside of your company. Their true focus and efforts will be dedicated to everything </a:t>
            </a:r>
            <a:r>
              <a:rPr i="1" lang="es"/>
              <a:t>but </a:t>
            </a:r>
            <a:r>
              <a:rPr i="0" lang="es"/>
              <a:t>their work with you.</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a:t>But alas, there’s a better way. If you refocus the goal setting to be on the employee, and accepting whatever that ends up entailing, instead of on their role at the company, and if you facilitate introspection on their part, you will learn the truth about your people. What they are truly motivated by. What they see as their purpose in life. You will learn about them beyond the facts, and down into the human level.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
              <a:t>Once you know your team at a deeper level, you will be able to build trust and collaboration, motivate them, challenge them, and ultimately mold a high performing team. This will lead to low turnover and high productivity. People will actually </a:t>
            </a:r>
            <a:r>
              <a:rPr i="1" lang="es"/>
              <a:t>want</a:t>
            </a:r>
            <a:r>
              <a:rPr lang="es"/>
              <a:t> to sacrifice additional time and resources for the good of the team and the company. And when they eventually choose to leave your company, they will carry with them rave reviews, and be better prepared to make a bigger and more positive contribution in their next adventure. You will be left with a strong team culture, a strong lasting relationship with that person, and the satisfaction that you made a lasting and positive impact on someone.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a:t>So to achieve the goals of this revamped goal setting process, I turned back to Radical Candor. In the book, Kim Scott outlines three separate conversations to have with each of your DRs. Each conversation is designed to build off the previous one, uncovering pivotal experiences from the person’s past that influence their emotions, perspective, and behavioral tendencies in the present, and then using that to identify their passions and true goals in life, which then inform an 18 month plan that you as their manager can use to find the right opportunities and experiences for them to grow.</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
              <a:t>Although I highly recommend using Kim’s framework with your team, given COVID and the fact that I hadn’t even met two of DRs in person, I decided to design an abbreviated version that achieved a similar result. The following exercise requires less than 2 hours of your time and your DRs time in total, but by using it, you can learn vital information that will help build empathy and make you a better leader and hopefully will help you care more personally.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a:t>It starts with prefacing the exercise with your DR. Do this in person/video call, and not over email or IM. It’s very important that they hear the sincerity in your voice when prefacing the expectations. It needs to be genuine, otherwise these are just words on a screen that mean very little. This is your first opportunity to start building trust, and trust is built between humans, not between a human and an IM.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
              <a:t>Set expectations for the exercise, and remind yourself of them in the process. First off, to be valuable, it necessitates that this conversation is personal. You are going to be discussion potentially painful or very joyful experiences, but they could be very personal. Again, this will allow you to build trust, but it can also be uncomfortable for the person sharing. Reiterate to them that you are not there to pass judgement, that you care about them and are genuinely interested in their life. Make it clear that it’s important for you to understand the experiences that make them unique, but also make sure they know that they are not required to share things that are uncomfortable for them. If they don’t want to go into something, that’s perfectly fine.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
              <a:t>Next, both you and them should understand that the higher level goals likely won’t be related to the company or their current role at all. Many times their BHAG isn’t even related to their professional life at all. Don’t be delusional, most people that currently work here, won’t make this their last job, and it certainly won’t be their ultimate purpose in life. You can’t change that. Once you recognize that these higher level goals are really what they spend time thinking about and working towards, you will be able to mold their job such that they see it as a path to achieving their passions, thus earning dedication and motivation.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
              <a:t>As you back out of the BHAG and get to their shorter term goals, naturally they should become progressively more related to the company and to their current role. The goal isn’t to overhaul their life tomorrow, but to start pivoting it in the right direction. Hopefully they’ll still be at SkyKick tomorrow, so their goal for the next 24hrs will be hyper-related to their current responsibilities and opportunities. All goals, from top to bottom should be relatively in line however, as that is the point of this exercise.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
              <a:t>Let them know that the whole point of this is for you as their manager to be able to give them appropriate opportunities to grow and learn the skills they’ll need to achieve those dreams. And promise them that you’ll follow through (and do it).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
              <a:t>Recognize the reality of Imposter Syndrome. Telling people that you’re trying to become the CEO of Fortune 500 Company, or start a 30 acre beet farm, is really hard. It takes incredible vulnerability. Recognize this with them, and let them know it’s okay that it’s a bit uncomfortable to put your biggest dreams out in the world, but that it’s also a vital part of actually achieving them. It creates self-accountability, and it’s been shown to produce far more success.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a:t>Next, you’ll follow the previous conversation up with a sort of questionnaire. The email will begin by reiterating the points you hit in the preface conversation. Follow this up with a list of questions that will help them introspect on their life experiences, their skills, their weaknesses, and their motivations. Encourage them to ask “Five Whys” to get deeper. They are not required to fill anything out, or write down any answers, this is simply to get the brain juices bubbling for them. It’s a guide for introspection. I always suggest that they sit down with a close friend or family member, someone they trust, to go over some of the questions and have a candid conversation to help them do some self-discovery. Again, you will not be going over each answer in your conversation.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
              <a:t>Finish the email by telling them to keep the various levels of goals in mind while they’re going through this reflection, as identifying each one will be the goal of the actual conversation. Encourage them to come with notes on the actual goals if they are able to narrow in on anything.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
              <a:t>Don’t schedule the conversation for the same week that you send this email. Give them one weekend to do this reflection. This will take mental space and energy that people often don’t have after a long work day. Schedule the conversation for early the next week I like Tuesday afternoon so it gives them Monday to back into work mode, check their calendar, and mentally prepare for your conversation, but not enough time to drain themselves and look forward to the weekend.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OPENING" type="title">
  <p:cSld name="TITLE">
    <p:bg>
      <p:bgPr>
        <a:gradFill>
          <a:gsLst>
            <a:gs pos="0">
              <a:srgbClr val="88D3CE"/>
            </a:gs>
            <a:gs pos="100000">
              <a:srgbClr val="423864"/>
            </a:gs>
          </a:gsLst>
          <a:lin ang="5400700" scaled="0"/>
        </a:gradFill>
      </p:bgPr>
    </p:bg>
    <p:spTree>
      <p:nvGrpSpPr>
        <p:cNvPr id="9" name="Shape 9"/>
        <p:cNvGrpSpPr/>
        <p:nvPr/>
      </p:nvGrpSpPr>
      <p:grpSpPr>
        <a:xfrm>
          <a:off x="0" y="0"/>
          <a:ext cx="0" cy="0"/>
          <a:chOff x="0" y="0"/>
          <a:chExt cx="0" cy="0"/>
        </a:xfrm>
      </p:grpSpPr>
      <p:sp>
        <p:nvSpPr>
          <p:cNvPr id="10" name="Google Shape;10;p2"/>
          <p:cNvSpPr txBox="1"/>
          <p:nvPr>
            <p:ph type="ctrTitle"/>
          </p:nvPr>
        </p:nvSpPr>
        <p:spPr>
          <a:xfrm flipH="1">
            <a:off x="1375550" y="3092475"/>
            <a:ext cx="6393000" cy="670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6000"/>
              <a:buNone/>
              <a:defRPr sz="6000">
                <a:solidFill>
                  <a:srgbClr val="FFFFFF"/>
                </a:solidFill>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p:txBody>
      </p:sp>
      <p:sp>
        <p:nvSpPr>
          <p:cNvPr id="11" name="Google Shape;11;p2"/>
          <p:cNvSpPr txBox="1"/>
          <p:nvPr>
            <p:ph idx="1" type="subTitle"/>
          </p:nvPr>
        </p:nvSpPr>
        <p:spPr>
          <a:xfrm flipH="1">
            <a:off x="2750257" y="3636375"/>
            <a:ext cx="3643500" cy="67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p:txBody>
      </p:sp>
      <p:pic>
        <p:nvPicPr>
          <p:cNvPr id="12" name="Google Shape;12;p2"/>
          <p:cNvPicPr preferRelativeResize="0"/>
          <p:nvPr/>
        </p:nvPicPr>
        <p:blipFill rotWithShape="1">
          <a:blip r:embed="rId2">
            <a:alphaModFix/>
          </a:blip>
          <a:srcRect b="0" l="0" r="0" t="0"/>
          <a:stretch/>
        </p:blipFill>
        <p:spPr>
          <a:xfrm>
            <a:off x="63" y="-399756"/>
            <a:ext cx="9144000" cy="436938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2">
    <p:spTree>
      <p:nvGrpSpPr>
        <p:cNvPr id="69" name="Shape 69"/>
        <p:cNvGrpSpPr/>
        <p:nvPr/>
      </p:nvGrpSpPr>
      <p:grpSpPr>
        <a:xfrm>
          <a:off x="0" y="0"/>
          <a:ext cx="0" cy="0"/>
          <a:chOff x="0" y="0"/>
          <a:chExt cx="0" cy="0"/>
        </a:xfrm>
      </p:grpSpPr>
      <p:sp>
        <p:nvSpPr>
          <p:cNvPr id="70" name="Google Shape;70;p11"/>
          <p:cNvSpPr txBox="1"/>
          <p:nvPr>
            <p:ph idx="1" type="subTitle"/>
          </p:nvPr>
        </p:nvSpPr>
        <p:spPr>
          <a:xfrm>
            <a:off x="1397425" y="2809300"/>
            <a:ext cx="3012600" cy="174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1200"/>
              <a:buNone/>
              <a:defRPr sz="1200">
                <a:solidFill>
                  <a:srgbClr val="FFFFFF"/>
                </a:solidFill>
              </a:defRPr>
            </a:lvl1pPr>
            <a:lvl2pPr lvl="1" algn="l">
              <a:lnSpc>
                <a:spcPct val="100000"/>
              </a:lnSpc>
              <a:spcBef>
                <a:spcPts val="0"/>
              </a:spcBef>
              <a:spcAft>
                <a:spcPts val="0"/>
              </a:spcAft>
              <a:buClr>
                <a:srgbClr val="FFFFFF"/>
              </a:buClr>
              <a:buSzPts val="1200"/>
              <a:buNone/>
              <a:defRPr sz="1200">
                <a:solidFill>
                  <a:srgbClr val="FFFFFF"/>
                </a:solidFill>
              </a:defRPr>
            </a:lvl2pPr>
            <a:lvl3pPr lvl="2" algn="l">
              <a:lnSpc>
                <a:spcPct val="100000"/>
              </a:lnSpc>
              <a:spcBef>
                <a:spcPts val="0"/>
              </a:spcBef>
              <a:spcAft>
                <a:spcPts val="0"/>
              </a:spcAft>
              <a:buClr>
                <a:srgbClr val="FFFFFF"/>
              </a:buClr>
              <a:buSzPts val="1200"/>
              <a:buNone/>
              <a:defRPr sz="1200">
                <a:solidFill>
                  <a:srgbClr val="FFFFFF"/>
                </a:solidFill>
              </a:defRPr>
            </a:lvl3pPr>
            <a:lvl4pPr lvl="3" algn="l">
              <a:lnSpc>
                <a:spcPct val="100000"/>
              </a:lnSpc>
              <a:spcBef>
                <a:spcPts val="0"/>
              </a:spcBef>
              <a:spcAft>
                <a:spcPts val="0"/>
              </a:spcAft>
              <a:buClr>
                <a:srgbClr val="FFFFFF"/>
              </a:buClr>
              <a:buSzPts val="1200"/>
              <a:buNone/>
              <a:defRPr sz="1200">
                <a:solidFill>
                  <a:srgbClr val="FFFFFF"/>
                </a:solidFill>
              </a:defRPr>
            </a:lvl4pPr>
            <a:lvl5pPr lvl="4" algn="l">
              <a:lnSpc>
                <a:spcPct val="100000"/>
              </a:lnSpc>
              <a:spcBef>
                <a:spcPts val="0"/>
              </a:spcBef>
              <a:spcAft>
                <a:spcPts val="0"/>
              </a:spcAft>
              <a:buClr>
                <a:srgbClr val="FFFFFF"/>
              </a:buClr>
              <a:buSzPts val="1200"/>
              <a:buNone/>
              <a:defRPr sz="1200">
                <a:solidFill>
                  <a:srgbClr val="FFFFFF"/>
                </a:solidFill>
              </a:defRPr>
            </a:lvl5pPr>
            <a:lvl6pPr lvl="5" algn="l">
              <a:lnSpc>
                <a:spcPct val="100000"/>
              </a:lnSpc>
              <a:spcBef>
                <a:spcPts val="0"/>
              </a:spcBef>
              <a:spcAft>
                <a:spcPts val="0"/>
              </a:spcAft>
              <a:buClr>
                <a:srgbClr val="FFFFFF"/>
              </a:buClr>
              <a:buSzPts val="1200"/>
              <a:buNone/>
              <a:defRPr sz="1200">
                <a:solidFill>
                  <a:srgbClr val="FFFFFF"/>
                </a:solidFill>
              </a:defRPr>
            </a:lvl6pPr>
            <a:lvl7pPr lvl="6" algn="l">
              <a:lnSpc>
                <a:spcPct val="100000"/>
              </a:lnSpc>
              <a:spcBef>
                <a:spcPts val="0"/>
              </a:spcBef>
              <a:spcAft>
                <a:spcPts val="0"/>
              </a:spcAft>
              <a:buClr>
                <a:srgbClr val="FFFFFF"/>
              </a:buClr>
              <a:buSzPts val="1200"/>
              <a:buNone/>
              <a:defRPr sz="1200">
                <a:solidFill>
                  <a:srgbClr val="FFFFFF"/>
                </a:solidFill>
              </a:defRPr>
            </a:lvl7pPr>
            <a:lvl8pPr lvl="7" algn="l">
              <a:lnSpc>
                <a:spcPct val="100000"/>
              </a:lnSpc>
              <a:spcBef>
                <a:spcPts val="0"/>
              </a:spcBef>
              <a:spcAft>
                <a:spcPts val="0"/>
              </a:spcAft>
              <a:buClr>
                <a:srgbClr val="FFFFFF"/>
              </a:buClr>
              <a:buSzPts val="1200"/>
              <a:buNone/>
              <a:defRPr sz="1200">
                <a:solidFill>
                  <a:srgbClr val="FFFFFF"/>
                </a:solidFill>
              </a:defRPr>
            </a:lvl8pPr>
            <a:lvl9pPr lvl="8" algn="l">
              <a:lnSpc>
                <a:spcPct val="100000"/>
              </a:lnSpc>
              <a:spcBef>
                <a:spcPts val="0"/>
              </a:spcBef>
              <a:spcAft>
                <a:spcPts val="0"/>
              </a:spcAft>
              <a:buClr>
                <a:srgbClr val="FFFFFF"/>
              </a:buClr>
              <a:buSzPts val="1200"/>
              <a:buNone/>
              <a:defRPr sz="1200">
                <a:solidFill>
                  <a:srgbClr val="FFFFFF"/>
                </a:solidFill>
              </a:defRPr>
            </a:lvl9pPr>
          </a:lstStyle>
          <a:p/>
        </p:txBody>
      </p:sp>
      <p:pic>
        <p:nvPicPr>
          <p:cNvPr id="71" name="Google Shape;71;p11"/>
          <p:cNvPicPr preferRelativeResize="0"/>
          <p:nvPr/>
        </p:nvPicPr>
        <p:blipFill rotWithShape="1">
          <a:blip r:embed="rId2">
            <a:alphaModFix/>
          </a:blip>
          <a:srcRect b="0" l="0" r="0" t="0"/>
          <a:stretch/>
        </p:blipFill>
        <p:spPr>
          <a:xfrm rot="10800000">
            <a:off x="5334325" y="1725475"/>
            <a:ext cx="3802725" cy="3431200"/>
          </a:xfrm>
          <a:prstGeom prst="rect">
            <a:avLst/>
          </a:prstGeom>
          <a:noFill/>
          <a:ln>
            <a:noFill/>
          </a:ln>
        </p:spPr>
      </p:pic>
      <p:cxnSp>
        <p:nvCxnSpPr>
          <p:cNvPr id="72" name="Google Shape;72;p11"/>
          <p:cNvCxnSpPr/>
          <p:nvPr/>
        </p:nvCxnSpPr>
        <p:spPr>
          <a:xfrm>
            <a:off x="3444375" y="2693550"/>
            <a:ext cx="1797900" cy="0"/>
          </a:xfrm>
          <a:prstGeom prst="straightConnector1">
            <a:avLst/>
          </a:prstGeom>
          <a:noFill/>
          <a:ln cap="flat" cmpd="sng" w="19050">
            <a:solidFill>
              <a:srgbClr val="FFFFFF"/>
            </a:solidFill>
            <a:prstDash val="solid"/>
            <a:round/>
            <a:headEnd len="sm" w="sm" type="none"/>
            <a:tailEnd len="sm" w="sm" type="none"/>
          </a:ln>
        </p:spPr>
      </p:cxnSp>
      <p:sp>
        <p:nvSpPr>
          <p:cNvPr id="73" name="Google Shape;73;p11"/>
          <p:cNvSpPr txBox="1"/>
          <p:nvPr>
            <p:ph type="ctrTitle"/>
          </p:nvPr>
        </p:nvSpPr>
        <p:spPr>
          <a:xfrm flipH="1">
            <a:off x="2714085" y="1890188"/>
            <a:ext cx="3956100" cy="6705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FFFFFF"/>
              </a:buClr>
              <a:buSzPts val="4800"/>
              <a:buNone/>
              <a:defRPr sz="4800">
                <a:solidFill>
                  <a:srgbClr val="FFFFFF"/>
                </a:solidFill>
              </a:defRPr>
            </a:lvl1pPr>
            <a:lvl2pPr lvl="1" algn="r">
              <a:lnSpc>
                <a:spcPct val="100000"/>
              </a:lnSpc>
              <a:spcBef>
                <a:spcPts val="0"/>
              </a:spcBef>
              <a:spcAft>
                <a:spcPts val="0"/>
              </a:spcAft>
              <a:buClr>
                <a:srgbClr val="FFFFFF"/>
              </a:buClr>
              <a:buSzPts val="2400"/>
              <a:buNone/>
              <a:defRPr sz="2400">
                <a:solidFill>
                  <a:srgbClr val="FFFFFF"/>
                </a:solidFill>
              </a:defRPr>
            </a:lvl2pPr>
            <a:lvl3pPr lvl="2" algn="r">
              <a:lnSpc>
                <a:spcPct val="100000"/>
              </a:lnSpc>
              <a:spcBef>
                <a:spcPts val="0"/>
              </a:spcBef>
              <a:spcAft>
                <a:spcPts val="0"/>
              </a:spcAft>
              <a:buClr>
                <a:srgbClr val="FFFFFF"/>
              </a:buClr>
              <a:buSzPts val="2400"/>
              <a:buNone/>
              <a:defRPr sz="2400">
                <a:solidFill>
                  <a:srgbClr val="FFFFFF"/>
                </a:solidFill>
              </a:defRPr>
            </a:lvl3pPr>
            <a:lvl4pPr lvl="3" algn="r">
              <a:lnSpc>
                <a:spcPct val="100000"/>
              </a:lnSpc>
              <a:spcBef>
                <a:spcPts val="0"/>
              </a:spcBef>
              <a:spcAft>
                <a:spcPts val="0"/>
              </a:spcAft>
              <a:buClr>
                <a:srgbClr val="FFFFFF"/>
              </a:buClr>
              <a:buSzPts val="2400"/>
              <a:buNone/>
              <a:defRPr sz="2400">
                <a:solidFill>
                  <a:srgbClr val="FFFFFF"/>
                </a:solidFill>
              </a:defRPr>
            </a:lvl4pPr>
            <a:lvl5pPr lvl="4" algn="r">
              <a:lnSpc>
                <a:spcPct val="100000"/>
              </a:lnSpc>
              <a:spcBef>
                <a:spcPts val="0"/>
              </a:spcBef>
              <a:spcAft>
                <a:spcPts val="0"/>
              </a:spcAft>
              <a:buClr>
                <a:srgbClr val="FFFFFF"/>
              </a:buClr>
              <a:buSzPts val="2400"/>
              <a:buNone/>
              <a:defRPr sz="2400">
                <a:solidFill>
                  <a:srgbClr val="FFFFFF"/>
                </a:solidFill>
              </a:defRPr>
            </a:lvl5pPr>
            <a:lvl6pPr lvl="5" algn="r">
              <a:lnSpc>
                <a:spcPct val="100000"/>
              </a:lnSpc>
              <a:spcBef>
                <a:spcPts val="0"/>
              </a:spcBef>
              <a:spcAft>
                <a:spcPts val="0"/>
              </a:spcAft>
              <a:buClr>
                <a:srgbClr val="FFFFFF"/>
              </a:buClr>
              <a:buSzPts val="2400"/>
              <a:buNone/>
              <a:defRPr sz="2400">
                <a:solidFill>
                  <a:srgbClr val="FFFFFF"/>
                </a:solidFill>
              </a:defRPr>
            </a:lvl6pPr>
            <a:lvl7pPr lvl="6" algn="r">
              <a:lnSpc>
                <a:spcPct val="100000"/>
              </a:lnSpc>
              <a:spcBef>
                <a:spcPts val="0"/>
              </a:spcBef>
              <a:spcAft>
                <a:spcPts val="0"/>
              </a:spcAft>
              <a:buClr>
                <a:srgbClr val="FFFFFF"/>
              </a:buClr>
              <a:buSzPts val="2400"/>
              <a:buNone/>
              <a:defRPr sz="2400">
                <a:solidFill>
                  <a:srgbClr val="FFFFFF"/>
                </a:solidFill>
              </a:defRPr>
            </a:lvl7pPr>
            <a:lvl8pPr lvl="7" algn="r">
              <a:lnSpc>
                <a:spcPct val="100000"/>
              </a:lnSpc>
              <a:spcBef>
                <a:spcPts val="0"/>
              </a:spcBef>
              <a:spcAft>
                <a:spcPts val="0"/>
              </a:spcAft>
              <a:buClr>
                <a:srgbClr val="FFFFFF"/>
              </a:buClr>
              <a:buSzPts val="2400"/>
              <a:buNone/>
              <a:defRPr sz="2400">
                <a:solidFill>
                  <a:srgbClr val="FFFFFF"/>
                </a:solidFill>
              </a:defRPr>
            </a:lvl8pPr>
            <a:lvl9pPr lvl="8" algn="r">
              <a:lnSpc>
                <a:spcPct val="100000"/>
              </a:lnSpc>
              <a:spcBef>
                <a:spcPts val="0"/>
              </a:spcBef>
              <a:spcAft>
                <a:spcPts val="0"/>
              </a:spcAft>
              <a:buClr>
                <a:srgbClr val="FFFFFF"/>
              </a:buClr>
              <a:buSzPts val="2400"/>
              <a:buNone/>
              <a:defRPr sz="2400">
                <a:solidFill>
                  <a:srgbClr val="FFFFFF"/>
                </a:solidFill>
              </a:defRPr>
            </a:lvl9pPr>
          </a:lstStyle>
          <a:p/>
        </p:txBody>
      </p:sp>
    </p:spTree>
  </p:cSld>
  <p:clrMapOvr>
    <a:masterClrMapping/>
  </p:clrMapOvr>
  <p:extLst>
    <p:ext uri="{DCECCB84-F9BA-43D5-87BE-67443E8EF086}">
      <p15:sldGuideLst>
        <p15:guide id="1" pos="2778">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 TEXT">
  <p:cSld name="CUSTOM_2_1_2">
    <p:bg>
      <p:bgPr>
        <a:gradFill>
          <a:gsLst>
            <a:gs pos="0">
              <a:srgbClr val="88D3CE"/>
            </a:gs>
            <a:gs pos="100000">
              <a:srgbClr val="423864"/>
            </a:gs>
          </a:gsLst>
          <a:lin ang="5400700" scaled="0"/>
        </a:gradFill>
      </p:bgPr>
    </p:bg>
    <p:spTree>
      <p:nvGrpSpPr>
        <p:cNvPr id="74" name="Shape 74"/>
        <p:cNvGrpSpPr/>
        <p:nvPr/>
      </p:nvGrpSpPr>
      <p:grpSpPr>
        <a:xfrm>
          <a:off x="0" y="0"/>
          <a:ext cx="0" cy="0"/>
          <a:chOff x="0" y="0"/>
          <a:chExt cx="0" cy="0"/>
        </a:xfrm>
      </p:grpSpPr>
      <p:sp>
        <p:nvSpPr>
          <p:cNvPr id="75" name="Google Shape;75;p12"/>
          <p:cNvSpPr txBox="1"/>
          <p:nvPr>
            <p:ph type="ctrTitle"/>
          </p:nvPr>
        </p:nvSpPr>
        <p:spPr>
          <a:xfrm flipH="1">
            <a:off x="-100" y="507400"/>
            <a:ext cx="8394900" cy="6705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FFFFFF"/>
              </a:buClr>
              <a:buSzPts val="3600"/>
              <a:buNone/>
              <a:defRPr sz="3600">
                <a:solidFill>
                  <a:srgbClr val="FFFFFF"/>
                </a:solidFill>
              </a:defRPr>
            </a:lvl1pPr>
            <a:lvl2pPr lvl="1" algn="r">
              <a:lnSpc>
                <a:spcPct val="100000"/>
              </a:lnSpc>
              <a:spcBef>
                <a:spcPts val="0"/>
              </a:spcBef>
              <a:spcAft>
                <a:spcPts val="0"/>
              </a:spcAft>
              <a:buClr>
                <a:srgbClr val="FFFFFF"/>
              </a:buClr>
              <a:buSzPts val="2400"/>
              <a:buNone/>
              <a:defRPr sz="2400">
                <a:solidFill>
                  <a:srgbClr val="FFFFFF"/>
                </a:solidFill>
              </a:defRPr>
            </a:lvl2pPr>
            <a:lvl3pPr lvl="2" algn="r">
              <a:lnSpc>
                <a:spcPct val="100000"/>
              </a:lnSpc>
              <a:spcBef>
                <a:spcPts val="0"/>
              </a:spcBef>
              <a:spcAft>
                <a:spcPts val="0"/>
              </a:spcAft>
              <a:buClr>
                <a:srgbClr val="FFFFFF"/>
              </a:buClr>
              <a:buSzPts val="2400"/>
              <a:buNone/>
              <a:defRPr sz="2400">
                <a:solidFill>
                  <a:srgbClr val="FFFFFF"/>
                </a:solidFill>
              </a:defRPr>
            </a:lvl3pPr>
            <a:lvl4pPr lvl="3" algn="r">
              <a:lnSpc>
                <a:spcPct val="100000"/>
              </a:lnSpc>
              <a:spcBef>
                <a:spcPts val="0"/>
              </a:spcBef>
              <a:spcAft>
                <a:spcPts val="0"/>
              </a:spcAft>
              <a:buClr>
                <a:srgbClr val="FFFFFF"/>
              </a:buClr>
              <a:buSzPts val="2400"/>
              <a:buNone/>
              <a:defRPr sz="2400">
                <a:solidFill>
                  <a:srgbClr val="FFFFFF"/>
                </a:solidFill>
              </a:defRPr>
            </a:lvl4pPr>
            <a:lvl5pPr lvl="4" algn="r">
              <a:lnSpc>
                <a:spcPct val="100000"/>
              </a:lnSpc>
              <a:spcBef>
                <a:spcPts val="0"/>
              </a:spcBef>
              <a:spcAft>
                <a:spcPts val="0"/>
              </a:spcAft>
              <a:buClr>
                <a:srgbClr val="FFFFFF"/>
              </a:buClr>
              <a:buSzPts val="2400"/>
              <a:buNone/>
              <a:defRPr sz="2400">
                <a:solidFill>
                  <a:srgbClr val="FFFFFF"/>
                </a:solidFill>
              </a:defRPr>
            </a:lvl5pPr>
            <a:lvl6pPr lvl="5" algn="r">
              <a:lnSpc>
                <a:spcPct val="100000"/>
              </a:lnSpc>
              <a:spcBef>
                <a:spcPts val="0"/>
              </a:spcBef>
              <a:spcAft>
                <a:spcPts val="0"/>
              </a:spcAft>
              <a:buClr>
                <a:srgbClr val="FFFFFF"/>
              </a:buClr>
              <a:buSzPts val="2400"/>
              <a:buNone/>
              <a:defRPr sz="2400">
                <a:solidFill>
                  <a:srgbClr val="FFFFFF"/>
                </a:solidFill>
              </a:defRPr>
            </a:lvl6pPr>
            <a:lvl7pPr lvl="6" algn="r">
              <a:lnSpc>
                <a:spcPct val="100000"/>
              </a:lnSpc>
              <a:spcBef>
                <a:spcPts val="0"/>
              </a:spcBef>
              <a:spcAft>
                <a:spcPts val="0"/>
              </a:spcAft>
              <a:buClr>
                <a:srgbClr val="FFFFFF"/>
              </a:buClr>
              <a:buSzPts val="2400"/>
              <a:buNone/>
              <a:defRPr sz="2400">
                <a:solidFill>
                  <a:srgbClr val="FFFFFF"/>
                </a:solidFill>
              </a:defRPr>
            </a:lvl7pPr>
            <a:lvl8pPr lvl="7" algn="r">
              <a:lnSpc>
                <a:spcPct val="100000"/>
              </a:lnSpc>
              <a:spcBef>
                <a:spcPts val="0"/>
              </a:spcBef>
              <a:spcAft>
                <a:spcPts val="0"/>
              </a:spcAft>
              <a:buClr>
                <a:srgbClr val="FFFFFF"/>
              </a:buClr>
              <a:buSzPts val="2400"/>
              <a:buNone/>
              <a:defRPr sz="2400">
                <a:solidFill>
                  <a:srgbClr val="FFFFFF"/>
                </a:solidFill>
              </a:defRPr>
            </a:lvl8pPr>
            <a:lvl9pPr lvl="8" algn="r">
              <a:lnSpc>
                <a:spcPct val="100000"/>
              </a:lnSpc>
              <a:spcBef>
                <a:spcPts val="0"/>
              </a:spcBef>
              <a:spcAft>
                <a:spcPts val="0"/>
              </a:spcAft>
              <a:buClr>
                <a:srgbClr val="FFFFFF"/>
              </a:buClr>
              <a:buSzPts val="2400"/>
              <a:buNone/>
              <a:defRPr sz="2400">
                <a:solidFill>
                  <a:srgbClr val="FFFFFF"/>
                </a:solidFill>
              </a:defRPr>
            </a:lvl9pPr>
          </a:lstStyle>
          <a:p/>
        </p:txBody>
      </p:sp>
      <p:sp>
        <p:nvSpPr>
          <p:cNvPr id="76" name="Google Shape;76;p12"/>
          <p:cNvSpPr/>
          <p:nvPr/>
        </p:nvSpPr>
        <p:spPr>
          <a:xfrm>
            <a:off x="6603225" y="2224175"/>
            <a:ext cx="2058600" cy="9027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7" name="Google Shape;77;p12"/>
          <p:cNvSpPr txBox="1"/>
          <p:nvPr>
            <p:ph idx="2" type="title"/>
          </p:nvPr>
        </p:nvSpPr>
        <p:spPr>
          <a:xfrm>
            <a:off x="6786025" y="2341875"/>
            <a:ext cx="1692900" cy="453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3600"/>
              <a:buNone/>
              <a:defRPr sz="3600">
                <a:solidFill>
                  <a:srgbClr val="FFFFFF"/>
                </a:solidFill>
              </a:defRPr>
            </a:lvl1pPr>
            <a:lvl2pPr lvl="1"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p:txBody>
      </p:sp>
      <p:sp>
        <p:nvSpPr>
          <p:cNvPr id="78" name="Google Shape;78;p12"/>
          <p:cNvSpPr txBox="1"/>
          <p:nvPr>
            <p:ph idx="1" type="subTitle"/>
          </p:nvPr>
        </p:nvSpPr>
        <p:spPr>
          <a:xfrm>
            <a:off x="6679232" y="2759225"/>
            <a:ext cx="1906500" cy="36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1000"/>
              <a:buNone/>
              <a:defRPr sz="1000">
                <a:solidFill>
                  <a:srgbClr val="FFFFFF"/>
                </a:solidFill>
              </a:defRPr>
            </a:lvl2pPr>
            <a:lvl3pPr lvl="2" algn="ctr">
              <a:lnSpc>
                <a:spcPct val="100000"/>
              </a:lnSpc>
              <a:spcBef>
                <a:spcPts val="0"/>
              </a:spcBef>
              <a:spcAft>
                <a:spcPts val="0"/>
              </a:spcAft>
              <a:buClr>
                <a:srgbClr val="FFFFFF"/>
              </a:buClr>
              <a:buSzPts val="1000"/>
              <a:buNone/>
              <a:defRPr sz="1000">
                <a:solidFill>
                  <a:srgbClr val="FFFFFF"/>
                </a:solidFill>
              </a:defRPr>
            </a:lvl3pPr>
            <a:lvl4pPr lvl="3" algn="ctr">
              <a:lnSpc>
                <a:spcPct val="100000"/>
              </a:lnSpc>
              <a:spcBef>
                <a:spcPts val="0"/>
              </a:spcBef>
              <a:spcAft>
                <a:spcPts val="0"/>
              </a:spcAft>
              <a:buClr>
                <a:srgbClr val="FFFFFF"/>
              </a:buClr>
              <a:buSzPts val="1000"/>
              <a:buNone/>
              <a:defRPr sz="1000">
                <a:solidFill>
                  <a:srgbClr val="FFFFFF"/>
                </a:solidFill>
              </a:defRPr>
            </a:lvl4pPr>
            <a:lvl5pPr lvl="4" algn="ctr">
              <a:lnSpc>
                <a:spcPct val="100000"/>
              </a:lnSpc>
              <a:spcBef>
                <a:spcPts val="0"/>
              </a:spcBef>
              <a:spcAft>
                <a:spcPts val="0"/>
              </a:spcAft>
              <a:buClr>
                <a:srgbClr val="FFFFFF"/>
              </a:buClr>
              <a:buSzPts val="1000"/>
              <a:buNone/>
              <a:defRPr sz="1000">
                <a:solidFill>
                  <a:srgbClr val="FFFFFF"/>
                </a:solidFill>
              </a:defRPr>
            </a:lvl5pPr>
            <a:lvl6pPr lvl="5" algn="ctr">
              <a:lnSpc>
                <a:spcPct val="100000"/>
              </a:lnSpc>
              <a:spcBef>
                <a:spcPts val="0"/>
              </a:spcBef>
              <a:spcAft>
                <a:spcPts val="0"/>
              </a:spcAft>
              <a:buClr>
                <a:srgbClr val="FFFFFF"/>
              </a:buClr>
              <a:buSzPts val="1000"/>
              <a:buNone/>
              <a:defRPr sz="1000">
                <a:solidFill>
                  <a:srgbClr val="FFFFFF"/>
                </a:solidFill>
              </a:defRPr>
            </a:lvl6pPr>
            <a:lvl7pPr lvl="6" algn="ctr">
              <a:lnSpc>
                <a:spcPct val="100000"/>
              </a:lnSpc>
              <a:spcBef>
                <a:spcPts val="0"/>
              </a:spcBef>
              <a:spcAft>
                <a:spcPts val="0"/>
              </a:spcAft>
              <a:buClr>
                <a:srgbClr val="FFFFFF"/>
              </a:buClr>
              <a:buSzPts val="1000"/>
              <a:buNone/>
              <a:defRPr sz="1000">
                <a:solidFill>
                  <a:srgbClr val="FFFFFF"/>
                </a:solidFill>
              </a:defRPr>
            </a:lvl7pPr>
            <a:lvl8pPr lvl="7" algn="ctr">
              <a:lnSpc>
                <a:spcPct val="100000"/>
              </a:lnSpc>
              <a:spcBef>
                <a:spcPts val="0"/>
              </a:spcBef>
              <a:spcAft>
                <a:spcPts val="0"/>
              </a:spcAft>
              <a:buClr>
                <a:srgbClr val="FFFFFF"/>
              </a:buClr>
              <a:buSzPts val="1000"/>
              <a:buNone/>
              <a:defRPr sz="1000">
                <a:solidFill>
                  <a:srgbClr val="FFFFFF"/>
                </a:solidFill>
              </a:defRPr>
            </a:lvl8pPr>
            <a:lvl9pPr lvl="8" algn="ctr">
              <a:lnSpc>
                <a:spcPct val="100000"/>
              </a:lnSpc>
              <a:spcBef>
                <a:spcPts val="0"/>
              </a:spcBef>
              <a:spcAft>
                <a:spcPts val="0"/>
              </a:spcAft>
              <a:buClr>
                <a:srgbClr val="FFFFFF"/>
              </a:buClr>
              <a:buSzPts val="1000"/>
              <a:buNone/>
              <a:defRPr sz="1000">
                <a:solidFill>
                  <a:srgbClr val="FFFFFF"/>
                </a:solidFill>
              </a:defRPr>
            </a:lvl9pPr>
          </a:lstStyle>
          <a:p/>
        </p:txBody>
      </p:sp>
      <p:sp>
        <p:nvSpPr>
          <p:cNvPr id="79" name="Google Shape;79;p12"/>
          <p:cNvSpPr/>
          <p:nvPr/>
        </p:nvSpPr>
        <p:spPr>
          <a:xfrm>
            <a:off x="4439025" y="2224175"/>
            <a:ext cx="2058600" cy="9027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0" name="Google Shape;80;p12"/>
          <p:cNvSpPr txBox="1"/>
          <p:nvPr>
            <p:ph idx="3" type="title"/>
          </p:nvPr>
        </p:nvSpPr>
        <p:spPr>
          <a:xfrm>
            <a:off x="4621825" y="2341875"/>
            <a:ext cx="1692900" cy="453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3600"/>
              <a:buNone/>
              <a:defRPr sz="3600">
                <a:solidFill>
                  <a:srgbClr val="FFFFFF"/>
                </a:solidFill>
              </a:defRPr>
            </a:lvl1pPr>
            <a:lvl2pPr lvl="1"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p:txBody>
      </p:sp>
      <p:sp>
        <p:nvSpPr>
          <p:cNvPr id="81" name="Google Shape;81;p12"/>
          <p:cNvSpPr txBox="1"/>
          <p:nvPr>
            <p:ph idx="4" type="subTitle"/>
          </p:nvPr>
        </p:nvSpPr>
        <p:spPr>
          <a:xfrm>
            <a:off x="4515032" y="2759225"/>
            <a:ext cx="1906500" cy="36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1000"/>
              <a:buNone/>
              <a:defRPr sz="1000">
                <a:solidFill>
                  <a:srgbClr val="FFFFFF"/>
                </a:solidFill>
              </a:defRPr>
            </a:lvl2pPr>
            <a:lvl3pPr lvl="2" algn="ctr">
              <a:lnSpc>
                <a:spcPct val="100000"/>
              </a:lnSpc>
              <a:spcBef>
                <a:spcPts val="0"/>
              </a:spcBef>
              <a:spcAft>
                <a:spcPts val="0"/>
              </a:spcAft>
              <a:buClr>
                <a:srgbClr val="FFFFFF"/>
              </a:buClr>
              <a:buSzPts val="1000"/>
              <a:buNone/>
              <a:defRPr sz="1000">
                <a:solidFill>
                  <a:srgbClr val="FFFFFF"/>
                </a:solidFill>
              </a:defRPr>
            </a:lvl3pPr>
            <a:lvl4pPr lvl="3" algn="ctr">
              <a:lnSpc>
                <a:spcPct val="100000"/>
              </a:lnSpc>
              <a:spcBef>
                <a:spcPts val="0"/>
              </a:spcBef>
              <a:spcAft>
                <a:spcPts val="0"/>
              </a:spcAft>
              <a:buClr>
                <a:srgbClr val="FFFFFF"/>
              </a:buClr>
              <a:buSzPts val="1000"/>
              <a:buNone/>
              <a:defRPr sz="1000">
                <a:solidFill>
                  <a:srgbClr val="FFFFFF"/>
                </a:solidFill>
              </a:defRPr>
            </a:lvl4pPr>
            <a:lvl5pPr lvl="4" algn="ctr">
              <a:lnSpc>
                <a:spcPct val="100000"/>
              </a:lnSpc>
              <a:spcBef>
                <a:spcPts val="0"/>
              </a:spcBef>
              <a:spcAft>
                <a:spcPts val="0"/>
              </a:spcAft>
              <a:buClr>
                <a:srgbClr val="FFFFFF"/>
              </a:buClr>
              <a:buSzPts val="1000"/>
              <a:buNone/>
              <a:defRPr sz="1000">
                <a:solidFill>
                  <a:srgbClr val="FFFFFF"/>
                </a:solidFill>
              </a:defRPr>
            </a:lvl5pPr>
            <a:lvl6pPr lvl="5" algn="ctr">
              <a:lnSpc>
                <a:spcPct val="100000"/>
              </a:lnSpc>
              <a:spcBef>
                <a:spcPts val="0"/>
              </a:spcBef>
              <a:spcAft>
                <a:spcPts val="0"/>
              </a:spcAft>
              <a:buClr>
                <a:srgbClr val="FFFFFF"/>
              </a:buClr>
              <a:buSzPts val="1000"/>
              <a:buNone/>
              <a:defRPr sz="1000">
                <a:solidFill>
                  <a:srgbClr val="FFFFFF"/>
                </a:solidFill>
              </a:defRPr>
            </a:lvl6pPr>
            <a:lvl7pPr lvl="6" algn="ctr">
              <a:lnSpc>
                <a:spcPct val="100000"/>
              </a:lnSpc>
              <a:spcBef>
                <a:spcPts val="0"/>
              </a:spcBef>
              <a:spcAft>
                <a:spcPts val="0"/>
              </a:spcAft>
              <a:buClr>
                <a:srgbClr val="FFFFFF"/>
              </a:buClr>
              <a:buSzPts val="1000"/>
              <a:buNone/>
              <a:defRPr sz="1000">
                <a:solidFill>
                  <a:srgbClr val="FFFFFF"/>
                </a:solidFill>
              </a:defRPr>
            </a:lvl7pPr>
            <a:lvl8pPr lvl="7" algn="ctr">
              <a:lnSpc>
                <a:spcPct val="100000"/>
              </a:lnSpc>
              <a:spcBef>
                <a:spcPts val="0"/>
              </a:spcBef>
              <a:spcAft>
                <a:spcPts val="0"/>
              </a:spcAft>
              <a:buClr>
                <a:srgbClr val="FFFFFF"/>
              </a:buClr>
              <a:buSzPts val="1000"/>
              <a:buNone/>
              <a:defRPr sz="1000">
                <a:solidFill>
                  <a:srgbClr val="FFFFFF"/>
                </a:solidFill>
              </a:defRPr>
            </a:lvl8pPr>
            <a:lvl9pPr lvl="8" algn="ctr">
              <a:lnSpc>
                <a:spcPct val="100000"/>
              </a:lnSpc>
              <a:spcBef>
                <a:spcPts val="0"/>
              </a:spcBef>
              <a:spcAft>
                <a:spcPts val="0"/>
              </a:spcAft>
              <a:buClr>
                <a:srgbClr val="FFFFFF"/>
              </a:buClr>
              <a:buSzPts val="1000"/>
              <a:buNone/>
              <a:defRPr sz="1000">
                <a:solidFill>
                  <a:srgbClr val="FFFFFF"/>
                </a:solidFill>
              </a:defRPr>
            </a:lvl9pPr>
          </a:lstStyle>
          <a:p/>
        </p:txBody>
      </p:sp>
      <p:sp>
        <p:nvSpPr>
          <p:cNvPr id="82" name="Google Shape;82;p12"/>
          <p:cNvSpPr/>
          <p:nvPr/>
        </p:nvSpPr>
        <p:spPr>
          <a:xfrm>
            <a:off x="6603225" y="3249050"/>
            <a:ext cx="2058600" cy="9027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3" name="Google Shape;83;p12"/>
          <p:cNvSpPr txBox="1"/>
          <p:nvPr>
            <p:ph idx="5" type="title"/>
          </p:nvPr>
        </p:nvSpPr>
        <p:spPr>
          <a:xfrm>
            <a:off x="6786025" y="3366750"/>
            <a:ext cx="1692900" cy="453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3600"/>
              <a:buNone/>
              <a:defRPr sz="3600">
                <a:solidFill>
                  <a:srgbClr val="FFFFFF"/>
                </a:solidFill>
              </a:defRPr>
            </a:lvl1pPr>
            <a:lvl2pPr lvl="1"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p:txBody>
      </p:sp>
      <p:sp>
        <p:nvSpPr>
          <p:cNvPr id="84" name="Google Shape;84;p12"/>
          <p:cNvSpPr txBox="1"/>
          <p:nvPr>
            <p:ph idx="6" type="subTitle"/>
          </p:nvPr>
        </p:nvSpPr>
        <p:spPr>
          <a:xfrm>
            <a:off x="6679232" y="3784100"/>
            <a:ext cx="1906500" cy="36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1000"/>
              <a:buNone/>
              <a:defRPr sz="1000">
                <a:solidFill>
                  <a:srgbClr val="FFFFFF"/>
                </a:solidFill>
              </a:defRPr>
            </a:lvl2pPr>
            <a:lvl3pPr lvl="2" algn="ctr">
              <a:lnSpc>
                <a:spcPct val="100000"/>
              </a:lnSpc>
              <a:spcBef>
                <a:spcPts val="0"/>
              </a:spcBef>
              <a:spcAft>
                <a:spcPts val="0"/>
              </a:spcAft>
              <a:buClr>
                <a:srgbClr val="FFFFFF"/>
              </a:buClr>
              <a:buSzPts val="1000"/>
              <a:buNone/>
              <a:defRPr sz="1000">
                <a:solidFill>
                  <a:srgbClr val="FFFFFF"/>
                </a:solidFill>
              </a:defRPr>
            </a:lvl3pPr>
            <a:lvl4pPr lvl="3" algn="ctr">
              <a:lnSpc>
                <a:spcPct val="100000"/>
              </a:lnSpc>
              <a:spcBef>
                <a:spcPts val="0"/>
              </a:spcBef>
              <a:spcAft>
                <a:spcPts val="0"/>
              </a:spcAft>
              <a:buClr>
                <a:srgbClr val="FFFFFF"/>
              </a:buClr>
              <a:buSzPts val="1000"/>
              <a:buNone/>
              <a:defRPr sz="1000">
                <a:solidFill>
                  <a:srgbClr val="FFFFFF"/>
                </a:solidFill>
              </a:defRPr>
            </a:lvl4pPr>
            <a:lvl5pPr lvl="4" algn="ctr">
              <a:lnSpc>
                <a:spcPct val="100000"/>
              </a:lnSpc>
              <a:spcBef>
                <a:spcPts val="0"/>
              </a:spcBef>
              <a:spcAft>
                <a:spcPts val="0"/>
              </a:spcAft>
              <a:buClr>
                <a:srgbClr val="FFFFFF"/>
              </a:buClr>
              <a:buSzPts val="1000"/>
              <a:buNone/>
              <a:defRPr sz="1000">
                <a:solidFill>
                  <a:srgbClr val="FFFFFF"/>
                </a:solidFill>
              </a:defRPr>
            </a:lvl5pPr>
            <a:lvl6pPr lvl="5" algn="ctr">
              <a:lnSpc>
                <a:spcPct val="100000"/>
              </a:lnSpc>
              <a:spcBef>
                <a:spcPts val="0"/>
              </a:spcBef>
              <a:spcAft>
                <a:spcPts val="0"/>
              </a:spcAft>
              <a:buClr>
                <a:srgbClr val="FFFFFF"/>
              </a:buClr>
              <a:buSzPts val="1000"/>
              <a:buNone/>
              <a:defRPr sz="1000">
                <a:solidFill>
                  <a:srgbClr val="FFFFFF"/>
                </a:solidFill>
              </a:defRPr>
            </a:lvl6pPr>
            <a:lvl7pPr lvl="6" algn="ctr">
              <a:lnSpc>
                <a:spcPct val="100000"/>
              </a:lnSpc>
              <a:spcBef>
                <a:spcPts val="0"/>
              </a:spcBef>
              <a:spcAft>
                <a:spcPts val="0"/>
              </a:spcAft>
              <a:buClr>
                <a:srgbClr val="FFFFFF"/>
              </a:buClr>
              <a:buSzPts val="1000"/>
              <a:buNone/>
              <a:defRPr sz="1000">
                <a:solidFill>
                  <a:srgbClr val="FFFFFF"/>
                </a:solidFill>
              </a:defRPr>
            </a:lvl7pPr>
            <a:lvl8pPr lvl="7" algn="ctr">
              <a:lnSpc>
                <a:spcPct val="100000"/>
              </a:lnSpc>
              <a:spcBef>
                <a:spcPts val="0"/>
              </a:spcBef>
              <a:spcAft>
                <a:spcPts val="0"/>
              </a:spcAft>
              <a:buClr>
                <a:srgbClr val="FFFFFF"/>
              </a:buClr>
              <a:buSzPts val="1000"/>
              <a:buNone/>
              <a:defRPr sz="1000">
                <a:solidFill>
                  <a:srgbClr val="FFFFFF"/>
                </a:solidFill>
              </a:defRPr>
            </a:lvl8pPr>
            <a:lvl9pPr lvl="8" algn="ctr">
              <a:lnSpc>
                <a:spcPct val="100000"/>
              </a:lnSpc>
              <a:spcBef>
                <a:spcPts val="0"/>
              </a:spcBef>
              <a:spcAft>
                <a:spcPts val="0"/>
              </a:spcAft>
              <a:buClr>
                <a:srgbClr val="FFFFFF"/>
              </a:buClr>
              <a:buSzPts val="1000"/>
              <a:buNone/>
              <a:defRPr sz="1000">
                <a:solidFill>
                  <a:srgbClr val="FFFFFF"/>
                </a:solidFill>
              </a:defRPr>
            </a:lvl9pPr>
          </a:lstStyle>
          <a:p/>
        </p:txBody>
      </p:sp>
      <p:sp>
        <p:nvSpPr>
          <p:cNvPr id="85" name="Google Shape;85;p12"/>
          <p:cNvSpPr/>
          <p:nvPr/>
        </p:nvSpPr>
        <p:spPr>
          <a:xfrm>
            <a:off x="4439025" y="3249050"/>
            <a:ext cx="2058600" cy="9027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6" name="Google Shape;86;p12"/>
          <p:cNvSpPr txBox="1"/>
          <p:nvPr>
            <p:ph idx="7" type="title"/>
          </p:nvPr>
        </p:nvSpPr>
        <p:spPr>
          <a:xfrm>
            <a:off x="4621825" y="3366750"/>
            <a:ext cx="1692900" cy="453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3600"/>
              <a:buNone/>
              <a:defRPr sz="3600">
                <a:solidFill>
                  <a:srgbClr val="FFFFFF"/>
                </a:solidFill>
              </a:defRPr>
            </a:lvl1pPr>
            <a:lvl2pPr lvl="1"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p:txBody>
      </p:sp>
      <p:sp>
        <p:nvSpPr>
          <p:cNvPr id="87" name="Google Shape;87;p12"/>
          <p:cNvSpPr txBox="1"/>
          <p:nvPr>
            <p:ph idx="8" type="subTitle"/>
          </p:nvPr>
        </p:nvSpPr>
        <p:spPr>
          <a:xfrm>
            <a:off x="4515032" y="3784100"/>
            <a:ext cx="1906500" cy="36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1000"/>
              <a:buNone/>
              <a:defRPr sz="1000">
                <a:solidFill>
                  <a:srgbClr val="FFFFFF"/>
                </a:solidFill>
              </a:defRPr>
            </a:lvl2pPr>
            <a:lvl3pPr lvl="2" algn="ctr">
              <a:lnSpc>
                <a:spcPct val="100000"/>
              </a:lnSpc>
              <a:spcBef>
                <a:spcPts val="0"/>
              </a:spcBef>
              <a:spcAft>
                <a:spcPts val="0"/>
              </a:spcAft>
              <a:buClr>
                <a:srgbClr val="FFFFFF"/>
              </a:buClr>
              <a:buSzPts val="1000"/>
              <a:buNone/>
              <a:defRPr sz="1000">
                <a:solidFill>
                  <a:srgbClr val="FFFFFF"/>
                </a:solidFill>
              </a:defRPr>
            </a:lvl3pPr>
            <a:lvl4pPr lvl="3" algn="ctr">
              <a:lnSpc>
                <a:spcPct val="100000"/>
              </a:lnSpc>
              <a:spcBef>
                <a:spcPts val="0"/>
              </a:spcBef>
              <a:spcAft>
                <a:spcPts val="0"/>
              </a:spcAft>
              <a:buClr>
                <a:srgbClr val="FFFFFF"/>
              </a:buClr>
              <a:buSzPts val="1000"/>
              <a:buNone/>
              <a:defRPr sz="1000">
                <a:solidFill>
                  <a:srgbClr val="FFFFFF"/>
                </a:solidFill>
              </a:defRPr>
            </a:lvl4pPr>
            <a:lvl5pPr lvl="4" algn="ctr">
              <a:lnSpc>
                <a:spcPct val="100000"/>
              </a:lnSpc>
              <a:spcBef>
                <a:spcPts val="0"/>
              </a:spcBef>
              <a:spcAft>
                <a:spcPts val="0"/>
              </a:spcAft>
              <a:buClr>
                <a:srgbClr val="FFFFFF"/>
              </a:buClr>
              <a:buSzPts val="1000"/>
              <a:buNone/>
              <a:defRPr sz="1000">
                <a:solidFill>
                  <a:srgbClr val="FFFFFF"/>
                </a:solidFill>
              </a:defRPr>
            </a:lvl5pPr>
            <a:lvl6pPr lvl="5" algn="ctr">
              <a:lnSpc>
                <a:spcPct val="100000"/>
              </a:lnSpc>
              <a:spcBef>
                <a:spcPts val="0"/>
              </a:spcBef>
              <a:spcAft>
                <a:spcPts val="0"/>
              </a:spcAft>
              <a:buClr>
                <a:srgbClr val="FFFFFF"/>
              </a:buClr>
              <a:buSzPts val="1000"/>
              <a:buNone/>
              <a:defRPr sz="1000">
                <a:solidFill>
                  <a:srgbClr val="FFFFFF"/>
                </a:solidFill>
              </a:defRPr>
            </a:lvl6pPr>
            <a:lvl7pPr lvl="6" algn="ctr">
              <a:lnSpc>
                <a:spcPct val="100000"/>
              </a:lnSpc>
              <a:spcBef>
                <a:spcPts val="0"/>
              </a:spcBef>
              <a:spcAft>
                <a:spcPts val="0"/>
              </a:spcAft>
              <a:buClr>
                <a:srgbClr val="FFFFFF"/>
              </a:buClr>
              <a:buSzPts val="1000"/>
              <a:buNone/>
              <a:defRPr sz="1000">
                <a:solidFill>
                  <a:srgbClr val="FFFFFF"/>
                </a:solidFill>
              </a:defRPr>
            </a:lvl7pPr>
            <a:lvl8pPr lvl="7" algn="ctr">
              <a:lnSpc>
                <a:spcPct val="100000"/>
              </a:lnSpc>
              <a:spcBef>
                <a:spcPts val="0"/>
              </a:spcBef>
              <a:spcAft>
                <a:spcPts val="0"/>
              </a:spcAft>
              <a:buClr>
                <a:srgbClr val="FFFFFF"/>
              </a:buClr>
              <a:buSzPts val="1000"/>
              <a:buNone/>
              <a:defRPr sz="1000">
                <a:solidFill>
                  <a:srgbClr val="FFFFFF"/>
                </a:solidFill>
              </a:defRPr>
            </a:lvl8pPr>
            <a:lvl9pPr lvl="8" algn="ctr">
              <a:lnSpc>
                <a:spcPct val="100000"/>
              </a:lnSpc>
              <a:spcBef>
                <a:spcPts val="0"/>
              </a:spcBef>
              <a:spcAft>
                <a:spcPts val="0"/>
              </a:spcAft>
              <a:buClr>
                <a:srgbClr val="FFFFFF"/>
              </a:buClr>
              <a:buSzPts val="1000"/>
              <a:buNone/>
              <a:defRPr sz="1000">
                <a:solidFill>
                  <a:srgbClr val="FFFFFF"/>
                </a:solidFill>
              </a:defRPr>
            </a:lvl9pPr>
          </a:lstStyle>
          <a:p/>
        </p:txBody>
      </p:sp>
      <p:sp>
        <p:nvSpPr>
          <p:cNvPr id="88" name="Google Shape;88;p12"/>
          <p:cNvSpPr/>
          <p:nvPr/>
        </p:nvSpPr>
        <p:spPr>
          <a:xfrm>
            <a:off x="1515950" y="1321325"/>
            <a:ext cx="2058600" cy="9027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9" name="Google Shape;89;p12"/>
          <p:cNvSpPr txBox="1"/>
          <p:nvPr>
            <p:ph idx="9" type="title"/>
          </p:nvPr>
        </p:nvSpPr>
        <p:spPr>
          <a:xfrm>
            <a:off x="1698750" y="1439025"/>
            <a:ext cx="1692900" cy="453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3600"/>
              <a:buNone/>
              <a:defRPr sz="3600">
                <a:solidFill>
                  <a:srgbClr val="FFFFFF"/>
                </a:solidFill>
              </a:defRPr>
            </a:lvl1pPr>
            <a:lvl2pPr lvl="1"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p:txBody>
      </p:sp>
      <p:sp>
        <p:nvSpPr>
          <p:cNvPr id="90" name="Google Shape;90;p12"/>
          <p:cNvSpPr txBox="1"/>
          <p:nvPr>
            <p:ph idx="13" type="subTitle"/>
          </p:nvPr>
        </p:nvSpPr>
        <p:spPr>
          <a:xfrm>
            <a:off x="1591957" y="1856375"/>
            <a:ext cx="1906500" cy="36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1000"/>
              <a:buNone/>
              <a:defRPr sz="1000">
                <a:solidFill>
                  <a:srgbClr val="FFFFFF"/>
                </a:solidFill>
              </a:defRPr>
            </a:lvl2pPr>
            <a:lvl3pPr lvl="2" algn="ctr">
              <a:lnSpc>
                <a:spcPct val="100000"/>
              </a:lnSpc>
              <a:spcBef>
                <a:spcPts val="0"/>
              </a:spcBef>
              <a:spcAft>
                <a:spcPts val="0"/>
              </a:spcAft>
              <a:buClr>
                <a:srgbClr val="FFFFFF"/>
              </a:buClr>
              <a:buSzPts val="1000"/>
              <a:buNone/>
              <a:defRPr sz="1000">
                <a:solidFill>
                  <a:srgbClr val="FFFFFF"/>
                </a:solidFill>
              </a:defRPr>
            </a:lvl3pPr>
            <a:lvl4pPr lvl="3" algn="ctr">
              <a:lnSpc>
                <a:spcPct val="100000"/>
              </a:lnSpc>
              <a:spcBef>
                <a:spcPts val="0"/>
              </a:spcBef>
              <a:spcAft>
                <a:spcPts val="0"/>
              </a:spcAft>
              <a:buClr>
                <a:srgbClr val="FFFFFF"/>
              </a:buClr>
              <a:buSzPts val="1000"/>
              <a:buNone/>
              <a:defRPr sz="1000">
                <a:solidFill>
                  <a:srgbClr val="FFFFFF"/>
                </a:solidFill>
              </a:defRPr>
            </a:lvl4pPr>
            <a:lvl5pPr lvl="4" algn="ctr">
              <a:lnSpc>
                <a:spcPct val="100000"/>
              </a:lnSpc>
              <a:spcBef>
                <a:spcPts val="0"/>
              </a:spcBef>
              <a:spcAft>
                <a:spcPts val="0"/>
              </a:spcAft>
              <a:buClr>
                <a:srgbClr val="FFFFFF"/>
              </a:buClr>
              <a:buSzPts val="1000"/>
              <a:buNone/>
              <a:defRPr sz="1000">
                <a:solidFill>
                  <a:srgbClr val="FFFFFF"/>
                </a:solidFill>
              </a:defRPr>
            </a:lvl5pPr>
            <a:lvl6pPr lvl="5" algn="ctr">
              <a:lnSpc>
                <a:spcPct val="100000"/>
              </a:lnSpc>
              <a:spcBef>
                <a:spcPts val="0"/>
              </a:spcBef>
              <a:spcAft>
                <a:spcPts val="0"/>
              </a:spcAft>
              <a:buClr>
                <a:srgbClr val="FFFFFF"/>
              </a:buClr>
              <a:buSzPts val="1000"/>
              <a:buNone/>
              <a:defRPr sz="1000">
                <a:solidFill>
                  <a:srgbClr val="FFFFFF"/>
                </a:solidFill>
              </a:defRPr>
            </a:lvl6pPr>
            <a:lvl7pPr lvl="6" algn="ctr">
              <a:lnSpc>
                <a:spcPct val="100000"/>
              </a:lnSpc>
              <a:spcBef>
                <a:spcPts val="0"/>
              </a:spcBef>
              <a:spcAft>
                <a:spcPts val="0"/>
              </a:spcAft>
              <a:buClr>
                <a:srgbClr val="FFFFFF"/>
              </a:buClr>
              <a:buSzPts val="1000"/>
              <a:buNone/>
              <a:defRPr sz="1000">
                <a:solidFill>
                  <a:srgbClr val="FFFFFF"/>
                </a:solidFill>
              </a:defRPr>
            </a:lvl7pPr>
            <a:lvl8pPr lvl="7" algn="ctr">
              <a:lnSpc>
                <a:spcPct val="100000"/>
              </a:lnSpc>
              <a:spcBef>
                <a:spcPts val="0"/>
              </a:spcBef>
              <a:spcAft>
                <a:spcPts val="0"/>
              </a:spcAft>
              <a:buClr>
                <a:srgbClr val="FFFFFF"/>
              </a:buClr>
              <a:buSzPts val="1000"/>
              <a:buNone/>
              <a:defRPr sz="1000">
                <a:solidFill>
                  <a:srgbClr val="FFFFFF"/>
                </a:solidFill>
              </a:defRPr>
            </a:lvl8pPr>
            <a:lvl9pPr lvl="8" algn="ctr">
              <a:lnSpc>
                <a:spcPct val="100000"/>
              </a:lnSpc>
              <a:spcBef>
                <a:spcPts val="0"/>
              </a:spcBef>
              <a:spcAft>
                <a:spcPts val="0"/>
              </a:spcAft>
              <a:buClr>
                <a:srgbClr val="FFFFFF"/>
              </a:buClr>
              <a:buSzPts val="1000"/>
              <a:buNone/>
              <a:defRPr sz="1000">
                <a:solidFill>
                  <a:srgbClr val="FFFFFF"/>
                </a:solidFill>
              </a:defRPr>
            </a:lvl9pPr>
          </a:lstStyle>
          <a:p/>
        </p:txBody>
      </p:sp>
      <p:pic>
        <p:nvPicPr>
          <p:cNvPr id="91" name="Google Shape;91;p12"/>
          <p:cNvPicPr preferRelativeResize="0"/>
          <p:nvPr/>
        </p:nvPicPr>
        <p:blipFill rotWithShape="1">
          <a:blip r:embed="rId2">
            <a:alphaModFix/>
          </a:blip>
          <a:srcRect b="0" l="0" r="0" t="0"/>
          <a:stretch/>
        </p:blipFill>
        <p:spPr>
          <a:xfrm>
            <a:off x="0" y="0"/>
            <a:ext cx="2300675" cy="2075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7_1">
    <p:spTree>
      <p:nvGrpSpPr>
        <p:cNvPr id="92" name="Shape 92"/>
        <p:cNvGrpSpPr/>
        <p:nvPr/>
      </p:nvGrpSpPr>
      <p:grpSpPr>
        <a:xfrm>
          <a:off x="0" y="0"/>
          <a:ext cx="0" cy="0"/>
          <a:chOff x="0" y="0"/>
          <a:chExt cx="0" cy="0"/>
        </a:xfrm>
      </p:grpSpPr>
      <p:pic>
        <p:nvPicPr>
          <p:cNvPr id="93" name="Google Shape;93;p13"/>
          <p:cNvPicPr preferRelativeResize="0"/>
          <p:nvPr/>
        </p:nvPicPr>
        <p:blipFill rotWithShape="1">
          <a:blip r:embed="rId2">
            <a:alphaModFix/>
          </a:blip>
          <a:srcRect b="0" l="0" r="0" t="0"/>
          <a:stretch/>
        </p:blipFill>
        <p:spPr>
          <a:xfrm flipH="1">
            <a:off x="6843225" y="0"/>
            <a:ext cx="2300675" cy="2075900"/>
          </a:xfrm>
          <a:prstGeom prst="rect">
            <a:avLst/>
          </a:prstGeom>
          <a:noFill/>
          <a:ln>
            <a:noFill/>
          </a:ln>
        </p:spPr>
      </p:pic>
      <p:sp>
        <p:nvSpPr>
          <p:cNvPr id="94" name="Google Shape;94;p13"/>
          <p:cNvSpPr txBox="1"/>
          <p:nvPr>
            <p:ph type="ctrTitle"/>
          </p:nvPr>
        </p:nvSpPr>
        <p:spPr>
          <a:xfrm flipH="1">
            <a:off x="749100" y="507400"/>
            <a:ext cx="8394900" cy="670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600"/>
              <a:buNone/>
              <a:defRPr sz="3600">
                <a:solidFill>
                  <a:srgbClr val="FFFFFF"/>
                </a:solidFill>
              </a:defRPr>
            </a:lvl1pPr>
            <a:lvl2pPr lvl="1" algn="r">
              <a:lnSpc>
                <a:spcPct val="100000"/>
              </a:lnSpc>
              <a:spcBef>
                <a:spcPts val="0"/>
              </a:spcBef>
              <a:spcAft>
                <a:spcPts val="0"/>
              </a:spcAft>
              <a:buClr>
                <a:srgbClr val="FFFFFF"/>
              </a:buClr>
              <a:buSzPts val="2400"/>
              <a:buNone/>
              <a:defRPr sz="2400">
                <a:solidFill>
                  <a:srgbClr val="FFFFFF"/>
                </a:solidFill>
              </a:defRPr>
            </a:lvl2pPr>
            <a:lvl3pPr lvl="2" algn="r">
              <a:lnSpc>
                <a:spcPct val="100000"/>
              </a:lnSpc>
              <a:spcBef>
                <a:spcPts val="0"/>
              </a:spcBef>
              <a:spcAft>
                <a:spcPts val="0"/>
              </a:spcAft>
              <a:buClr>
                <a:srgbClr val="FFFFFF"/>
              </a:buClr>
              <a:buSzPts val="2400"/>
              <a:buNone/>
              <a:defRPr sz="2400">
                <a:solidFill>
                  <a:srgbClr val="FFFFFF"/>
                </a:solidFill>
              </a:defRPr>
            </a:lvl3pPr>
            <a:lvl4pPr lvl="3" algn="r">
              <a:lnSpc>
                <a:spcPct val="100000"/>
              </a:lnSpc>
              <a:spcBef>
                <a:spcPts val="0"/>
              </a:spcBef>
              <a:spcAft>
                <a:spcPts val="0"/>
              </a:spcAft>
              <a:buClr>
                <a:srgbClr val="FFFFFF"/>
              </a:buClr>
              <a:buSzPts val="2400"/>
              <a:buNone/>
              <a:defRPr sz="2400">
                <a:solidFill>
                  <a:srgbClr val="FFFFFF"/>
                </a:solidFill>
              </a:defRPr>
            </a:lvl4pPr>
            <a:lvl5pPr lvl="4" algn="r">
              <a:lnSpc>
                <a:spcPct val="100000"/>
              </a:lnSpc>
              <a:spcBef>
                <a:spcPts val="0"/>
              </a:spcBef>
              <a:spcAft>
                <a:spcPts val="0"/>
              </a:spcAft>
              <a:buClr>
                <a:srgbClr val="FFFFFF"/>
              </a:buClr>
              <a:buSzPts val="2400"/>
              <a:buNone/>
              <a:defRPr sz="2400">
                <a:solidFill>
                  <a:srgbClr val="FFFFFF"/>
                </a:solidFill>
              </a:defRPr>
            </a:lvl5pPr>
            <a:lvl6pPr lvl="5" algn="r">
              <a:lnSpc>
                <a:spcPct val="100000"/>
              </a:lnSpc>
              <a:spcBef>
                <a:spcPts val="0"/>
              </a:spcBef>
              <a:spcAft>
                <a:spcPts val="0"/>
              </a:spcAft>
              <a:buClr>
                <a:srgbClr val="FFFFFF"/>
              </a:buClr>
              <a:buSzPts val="2400"/>
              <a:buNone/>
              <a:defRPr sz="2400">
                <a:solidFill>
                  <a:srgbClr val="FFFFFF"/>
                </a:solidFill>
              </a:defRPr>
            </a:lvl6pPr>
            <a:lvl7pPr lvl="6" algn="r">
              <a:lnSpc>
                <a:spcPct val="100000"/>
              </a:lnSpc>
              <a:spcBef>
                <a:spcPts val="0"/>
              </a:spcBef>
              <a:spcAft>
                <a:spcPts val="0"/>
              </a:spcAft>
              <a:buClr>
                <a:srgbClr val="FFFFFF"/>
              </a:buClr>
              <a:buSzPts val="2400"/>
              <a:buNone/>
              <a:defRPr sz="2400">
                <a:solidFill>
                  <a:srgbClr val="FFFFFF"/>
                </a:solidFill>
              </a:defRPr>
            </a:lvl7pPr>
            <a:lvl8pPr lvl="7" algn="r">
              <a:lnSpc>
                <a:spcPct val="100000"/>
              </a:lnSpc>
              <a:spcBef>
                <a:spcPts val="0"/>
              </a:spcBef>
              <a:spcAft>
                <a:spcPts val="0"/>
              </a:spcAft>
              <a:buClr>
                <a:srgbClr val="FFFFFF"/>
              </a:buClr>
              <a:buSzPts val="2400"/>
              <a:buNone/>
              <a:defRPr sz="2400">
                <a:solidFill>
                  <a:srgbClr val="FFFFFF"/>
                </a:solidFill>
              </a:defRPr>
            </a:lvl8pPr>
            <a:lvl9pPr lvl="8" algn="r">
              <a:lnSpc>
                <a:spcPct val="100000"/>
              </a:lnSpc>
              <a:spcBef>
                <a:spcPts val="0"/>
              </a:spcBef>
              <a:spcAft>
                <a:spcPts val="0"/>
              </a:spcAft>
              <a:buClr>
                <a:srgbClr val="FFFFFF"/>
              </a:buClr>
              <a:buSzPts val="2400"/>
              <a:buNone/>
              <a:defRPr sz="2400">
                <a:solidFill>
                  <a:srgbClr val="FFFFFF"/>
                </a:solidFill>
              </a:defRPr>
            </a:lvl9pPr>
          </a:lstStyle>
          <a:p/>
        </p:txBody>
      </p:sp>
      <p:sp>
        <p:nvSpPr>
          <p:cNvPr id="95" name="Google Shape;95;p13"/>
          <p:cNvSpPr txBox="1"/>
          <p:nvPr>
            <p:ph idx="2" type="ctrTitle"/>
          </p:nvPr>
        </p:nvSpPr>
        <p:spPr>
          <a:xfrm>
            <a:off x="1690457" y="1908313"/>
            <a:ext cx="26292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800"/>
              <a:buNone/>
              <a:defRPr sz="1800">
                <a:solidFill>
                  <a:srgbClr val="FFFFFF"/>
                </a:solidFill>
              </a:defRPr>
            </a:lvl2pPr>
            <a:lvl3pPr lvl="2" algn="ctr">
              <a:lnSpc>
                <a:spcPct val="100000"/>
              </a:lnSpc>
              <a:spcBef>
                <a:spcPts val="0"/>
              </a:spcBef>
              <a:spcAft>
                <a:spcPts val="0"/>
              </a:spcAft>
              <a:buClr>
                <a:srgbClr val="FFFFFF"/>
              </a:buClr>
              <a:buSzPts val="1800"/>
              <a:buNone/>
              <a:defRPr sz="1800">
                <a:solidFill>
                  <a:srgbClr val="FFFFFF"/>
                </a:solidFill>
              </a:defRPr>
            </a:lvl3pPr>
            <a:lvl4pPr lvl="3" algn="ctr">
              <a:lnSpc>
                <a:spcPct val="100000"/>
              </a:lnSpc>
              <a:spcBef>
                <a:spcPts val="0"/>
              </a:spcBef>
              <a:spcAft>
                <a:spcPts val="0"/>
              </a:spcAft>
              <a:buClr>
                <a:srgbClr val="FFFFFF"/>
              </a:buClr>
              <a:buSzPts val="1800"/>
              <a:buNone/>
              <a:defRPr sz="1800">
                <a:solidFill>
                  <a:srgbClr val="FFFFFF"/>
                </a:solidFill>
              </a:defRPr>
            </a:lvl4pPr>
            <a:lvl5pPr lvl="4" algn="ctr">
              <a:lnSpc>
                <a:spcPct val="100000"/>
              </a:lnSpc>
              <a:spcBef>
                <a:spcPts val="0"/>
              </a:spcBef>
              <a:spcAft>
                <a:spcPts val="0"/>
              </a:spcAft>
              <a:buClr>
                <a:srgbClr val="FFFFFF"/>
              </a:buClr>
              <a:buSzPts val="1800"/>
              <a:buNone/>
              <a:defRPr sz="1800">
                <a:solidFill>
                  <a:srgbClr val="FFFFFF"/>
                </a:solidFill>
              </a:defRPr>
            </a:lvl5pPr>
            <a:lvl6pPr lvl="5" algn="ctr">
              <a:lnSpc>
                <a:spcPct val="100000"/>
              </a:lnSpc>
              <a:spcBef>
                <a:spcPts val="0"/>
              </a:spcBef>
              <a:spcAft>
                <a:spcPts val="0"/>
              </a:spcAft>
              <a:buClr>
                <a:srgbClr val="FFFFFF"/>
              </a:buClr>
              <a:buSzPts val="1800"/>
              <a:buNone/>
              <a:defRPr sz="1800">
                <a:solidFill>
                  <a:srgbClr val="FFFFFF"/>
                </a:solidFill>
              </a:defRPr>
            </a:lvl6pPr>
            <a:lvl7pPr lvl="6" algn="ctr">
              <a:lnSpc>
                <a:spcPct val="100000"/>
              </a:lnSpc>
              <a:spcBef>
                <a:spcPts val="0"/>
              </a:spcBef>
              <a:spcAft>
                <a:spcPts val="0"/>
              </a:spcAft>
              <a:buClr>
                <a:srgbClr val="FFFFFF"/>
              </a:buClr>
              <a:buSzPts val="1800"/>
              <a:buNone/>
              <a:defRPr sz="1800">
                <a:solidFill>
                  <a:srgbClr val="FFFFFF"/>
                </a:solidFill>
              </a:defRPr>
            </a:lvl7pPr>
            <a:lvl8pPr lvl="7" algn="ctr">
              <a:lnSpc>
                <a:spcPct val="100000"/>
              </a:lnSpc>
              <a:spcBef>
                <a:spcPts val="0"/>
              </a:spcBef>
              <a:spcAft>
                <a:spcPts val="0"/>
              </a:spcAft>
              <a:buClr>
                <a:srgbClr val="FFFFFF"/>
              </a:buClr>
              <a:buSzPts val="1800"/>
              <a:buNone/>
              <a:defRPr sz="1800">
                <a:solidFill>
                  <a:srgbClr val="FFFFFF"/>
                </a:solidFill>
              </a:defRPr>
            </a:lvl8pPr>
            <a:lvl9pPr lvl="8" algn="ctr">
              <a:lnSpc>
                <a:spcPct val="100000"/>
              </a:lnSpc>
              <a:spcBef>
                <a:spcPts val="0"/>
              </a:spcBef>
              <a:spcAft>
                <a:spcPts val="0"/>
              </a:spcAft>
              <a:buClr>
                <a:srgbClr val="FFFFFF"/>
              </a:buClr>
              <a:buSzPts val="1800"/>
              <a:buNone/>
              <a:defRPr sz="1800">
                <a:solidFill>
                  <a:srgbClr val="FFFFFF"/>
                </a:solidFill>
              </a:defRPr>
            </a:lvl9pPr>
          </a:lstStyle>
          <a:p/>
        </p:txBody>
      </p:sp>
      <p:sp>
        <p:nvSpPr>
          <p:cNvPr id="96" name="Google Shape;96;p13"/>
          <p:cNvSpPr txBox="1"/>
          <p:nvPr>
            <p:ph idx="1" type="subTitle"/>
          </p:nvPr>
        </p:nvSpPr>
        <p:spPr>
          <a:xfrm>
            <a:off x="2051807" y="2369775"/>
            <a:ext cx="1906500" cy="36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1000"/>
              <a:buNone/>
              <a:defRPr sz="1000">
                <a:solidFill>
                  <a:srgbClr val="FFFFFF"/>
                </a:solidFill>
              </a:defRPr>
            </a:lvl2pPr>
            <a:lvl3pPr lvl="2" algn="ctr">
              <a:lnSpc>
                <a:spcPct val="100000"/>
              </a:lnSpc>
              <a:spcBef>
                <a:spcPts val="0"/>
              </a:spcBef>
              <a:spcAft>
                <a:spcPts val="0"/>
              </a:spcAft>
              <a:buClr>
                <a:srgbClr val="FFFFFF"/>
              </a:buClr>
              <a:buSzPts val="1000"/>
              <a:buNone/>
              <a:defRPr sz="1000">
                <a:solidFill>
                  <a:srgbClr val="FFFFFF"/>
                </a:solidFill>
              </a:defRPr>
            </a:lvl3pPr>
            <a:lvl4pPr lvl="3" algn="ctr">
              <a:lnSpc>
                <a:spcPct val="100000"/>
              </a:lnSpc>
              <a:spcBef>
                <a:spcPts val="0"/>
              </a:spcBef>
              <a:spcAft>
                <a:spcPts val="0"/>
              </a:spcAft>
              <a:buClr>
                <a:srgbClr val="FFFFFF"/>
              </a:buClr>
              <a:buSzPts val="1000"/>
              <a:buNone/>
              <a:defRPr sz="1000">
                <a:solidFill>
                  <a:srgbClr val="FFFFFF"/>
                </a:solidFill>
              </a:defRPr>
            </a:lvl4pPr>
            <a:lvl5pPr lvl="4" algn="ctr">
              <a:lnSpc>
                <a:spcPct val="100000"/>
              </a:lnSpc>
              <a:spcBef>
                <a:spcPts val="0"/>
              </a:spcBef>
              <a:spcAft>
                <a:spcPts val="0"/>
              </a:spcAft>
              <a:buClr>
                <a:srgbClr val="FFFFFF"/>
              </a:buClr>
              <a:buSzPts val="1000"/>
              <a:buNone/>
              <a:defRPr sz="1000">
                <a:solidFill>
                  <a:srgbClr val="FFFFFF"/>
                </a:solidFill>
              </a:defRPr>
            </a:lvl5pPr>
            <a:lvl6pPr lvl="5" algn="ctr">
              <a:lnSpc>
                <a:spcPct val="100000"/>
              </a:lnSpc>
              <a:spcBef>
                <a:spcPts val="0"/>
              </a:spcBef>
              <a:spcAft>
                <a:spcPts val="0"/>
              </a:spcAft>
              <a:buClr>
                <a:srgbClr val="FFFFFF"/>
              </a:buClr>
              <a:buSzPts val="1000"/>
              <a:buNone/>
              <a:defRPr sz="1000">
                <a:solidFill>
                  <a:srgbClr val="FFFFFF"/>
                </a:solidFill>
              </a:defRPr>
            </a:lvl6pPr>
            <a:lvl7pPr lvl="6" algn="ctr">
              <a:lnSpc>
                <a:spcPct val="100000"/>
              </a:lnSpc>
              <a:spcBef>
                <a:spcPts val="0"/>
              </a:spcBef>
              <a:spcAft>
                <a:spcPts val="0"/>
              </a:spcAft>
              <a:buClr>
                <a:srgbClr val="FFFFFF"/>
              </a:buClr>
              <a:buSzPts val="1000"/>
              <a:buNone/>
              <a:defRPr sz="1000">
                <a:solidFill>
                  <a:srgbClr val="FFFFFF"/>
                </a:solidFill>
              </a:defRPr>
            </a:lvl7pPr>
            <a:lvl8pPr lvl="7" algn="ctr">
              <a:lnSpc>
                <a:spcPct val="100000"/>
              </a:lnSpc>
              <a:spcBef>
                <a:spcPts val="0"/>
              </a:spcBef>
              <a:spcAft>
                <a:spcPts val="0"/>
              </a:spcAft>
              <a:buClr>
                <a:srgbClr val="FFFFFF"/>
              </a:buClr>
              <a:buSzPts val="1000"/>
              <a:buNone/>
              <a:defRPr sz="1000">
                <a:solidFill>
                  <a:srgbClr val="FFFFFF"/>
                </a:solidFill>
              </a:defRPr>
            </a:lvl8pPr>
            <a:lvl9pPr lvl="8" algn="ctr">
              <a:lnSpc>
                <a:spcPct val="100000"/>
              </a:lnSpc>
              <a:spcBef>
                <a:spcPts val="0"/>
              </a:spcBef>
              <a:spcAft>
                <a:spcPts val="0"/>
              </a:spcAft>
              <a:buClr>
                <a:srgbClr val="FFFFFF"/>
              </a:buClr>
              <a:buSzPts val="1000"/>
              <a:buNone/>
              <a:defRPr sz="1000">
                <a:solidFill>
                  <a:srgbClr val="FFFFFF"/>
                </a:solidFill>
              </a:defRPr>
            </a:lvl9pPr>
          </a:lstStyle>
          <a:p/>
        </p:txBody>
      </p:sp>
      <p:sp>
        <p:nvSpPr>
          <p:cNvPr id="97" name="Google Shape;97;p13"/>
          <p:cNvSpPr txBox="1"/>
          <p:nvPr>
            <p:ph idx="3" type="ctrTitle"/>
          </p:nvPr>
        </p:nvSpPr>
        <p:spPr>
          <a:xfrm>
            <a:off x="1690457" y="3410263"/>
            <a:ext cx="26292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800"/>
              <a:buNone/>
              <a:defRPr sz="1800">
                <a:solidFill>
                  <a:srgbClr val="FFFFFF"/>
                </a:solidFill>
              </a:defRPr>
            </a:lvl2pPr>
            <a:lvl3pPr lvl="2" algn="ctr">
              <a:lnSpc>
                <a:spcPct val="100000"/>
              </a:lnSpc>
              <a:spcBef>
                <a:spcPts val="0"/>
              </a:spcBef>
              <a:spcAft>
                <a:spcPts val="0"/>
              </a:spcAft>
              <a:buClr>
                <a:srgbClr val="FFFFFF"/>
              </a:buClr>
              <a:buSzPts val="1800"/>
              <a:buNone/>
              <a:defRPr sz="1800">
                <a:solidFill>
                  <a:srgbClr val="FFFFFF"/>
                </a:solidFill>
              </a:defRPr>
            </a:lvl3pPr>
            <a:lvl4pPr lvl="3" algn="ctr">
              <a:lnSpc>
                <a:spcPct val="100000"/>
              </a:lnSpc>
              <a:spcBef>
                <a:spcPts val="0"/>
              </a:spcBef>
              <a:spcAft>
                <a:spcPts val="0"/>
              </a:spcAft>
              <a:buClr>
                <a:srgbClr val="FFFFFF"/>
              </a:buClr>
              <a:buSzPts val="1800"/>
              <a:buNone/>
              <a:defRPr sz="1800">
                <a:solidFill>
                  <a:srgbClr val="FFFFFF"/>
                </a:solidFill>
              </a:defRPr>
            </a:lvl4pPr>
            <a:lvl5pPr lvl="4" algn="ctr">
              <a:lnSpc>
                <a:spcPct val="100000"/>
              </a:lnSpc>
              <a:spcBef>
                <a:spcPts val="0"/>
              </a:spcBef>
              <a:spcAft>
                <a:spcPts val="0"/>
              </a:spcAft>
              <a:buClr>
                <a:srgbClr val="FFFFFF"/>
              </a:buClr>
              <a:buSzPts val="1800"/>
              <a:buNone/>
              <a:defRPr sz="1800">
                <a:solidFill>
                  <a:srgbClr val="FFFFFF"/>
                </a:solidFill>
              </a:defRPr>
            </a:lvl5pPr>
            <a:lvl6pPr lvl="5" algn="ctr">
              <a:lnSpc>
                <a:spcPct val="100000"/>
              </a:lnSpc>
              <a:spcBef>
                <a:spcPts val="0"/>
              </a:spcBef>
              <a:spcAft>
                <a:spcPts val="0"/>
              </a:spcAft>
              <a:buClr>
                <a:srgbClr val="FFFFFF"/>
              </a:buClr>
              <a:buSzPts val="1800"/>
              <a:buNone/>
              <a:defRPr sz="1800">
                <a:solidFill>
                  <a:srgbClr val="FFFFFF"/>
                </a:solidFill>
              </a:defRPr>
            </a:lvl6pPr>
            <a:lvl7pPr lvl="6" algn="ctr">
              <a:lnSpc>
                <a:spcPct val="100000"/>
              </a:lnSpc>
              <a:spcBef>
                <a:spcPts val="0"/>
              </a:spcBef>
              <a:spcAft>
                <a:spcPts val="0"/>
              </a:spcAft>
              <a:buClr>
                <a:srgbClr val="FFFFFF"/>
              </a:buClr>
              <a:buSzPts val="1800"/>
              <a:buNone/>
              <a:defRPr sz="1800">
                <a:solidFill>
                  <a:srgbClr val="FFFFFF"/>
                </a:solidFill>
              </a:defRPr>
            </a:lvl7pPr>
            <a:lvl8pPr lvl="7" algn="ctr">
              <a:lnSpc>
                <a:spcPct val="100000"/>
              </a:lnSpc>
              <a:spcBef>
                <a:spcPts val="0"/>
              </a:spcBef>
              <a:spcAft>
                <a:spcPts val="0"/>
              </a:spcAft>
              <a:buClr>
                <a:srgbClr val="FFFFFF"/>
              </a:buClr>
              <a:buSzPts val="1800"/>
              <a:buNone/>
              <a:defRPr sz="1800">
                <a:solidFill>
                  <a:srgbClr val="FFFFFF"/>
                </a:solidFill>
              </a:defRPr>
            </a:lvl8pPr>
            <a:lvl9pPr lvl="8" algn="ctr">
              <a:lnSpc>
                <a:spcPct val="100000"/>
              </a:lnSpc>
              <a:spcBef>
                <a:spcPts val="0"/>
              </a:spcBef>
              <a:spcAft>
                <a:spcPts val="0"/>
              </a:spcAft>
              <a:buClr>
                <a:srgbClr val="FFFFFF"/>
              </a:buClr>
              <a:buSzPts val="1800"/>
              <a:buNone/>
              <a:defRPr sz="1800">
                <a:solidFill>
                  <a:srgbClr val="FFFFFF"/>
                </a:solidFill>
              </a:defRPr>
            </a:lvl9pPr>
          </a:lstStyle>
          <a:p/>
        </p:txBody>
      </p:sp>
      <p:sp>
        <p:nvSpPr>
          <p:cNvPr id="98" name="Google Shape;98;p13"/>
          <p:cNvSpPr txBox="1"/>
          <p:nvPr>
            <p:ph idx="4" type="subTitle"/>
          </p:nvPr>
        </p:nvSpPr>
        <p:spPr>
          <a:xfrm>
            <a:off x="2051807" y="3871725"/>
            <a:ext cx="1906500" cy="36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1000"/>
              <a:buNone/>
              <a:defRPr sz="1000">
                <a:solidFill>
                  <a:srgbClr val="FFFFFF"/>
                </a:solidFill>
              </a:defRPr>
            </a:lvl2pPr>
            <a:lvl3pPr lvl="2" algn="ctr">
              <a:lnSpc>
                <a:spcPct val="100000"/>
              </a:lnSpc>
              <a:spcBef>
                <a:spcPts val="0"/>
              </a:spcBef>
              <a:spcAft>
                <a:spcPts val="0"/>
              </a:spcAft>
              <a:buClr>
                <a:srgbClr val="FFFFFF"/>
              </a:buClr>
              <a:buSzPts val="1000"/>
              <a:buNone/>
              <a:defRPr sz="1000">
                <a:solidFill>
                  <a:srgbClr val="FFFFFF"/>
                </a:solidFill>
              </a:defRPr>
            </a:lvl3pPr>
            <a:lvl4pPr lvl="3" algn="ctr">
              <a:lnSpc>
                <a:spcPct val="100000"/>
              </a:lnSpc>
              <a:spcBef>
                <a:spcPts val="0"/>
              </a:spcBef>
              <a:spcAft>
                <a:spcPts val="0"/>
              </a:spcAft>
              <a:buClr>
                <a:srgbClr val="FFFFFF"/>
              </a:buClr>
              <a:buSzPts val="1000"/>
              <a:buNone/>
              <a:defRPr sz="1000">
                <a:solidFill>
                  <a:srgbClr val="FFFFFF"/>
                </a:solidFill>
              </a:defRPr>
            </a:lvl4pPr>
            <a:lvl5pPr lvl="4" algn="ctr">
              <a:lnSpc>
                <a:spcPct val="100000"/>
              </a:lnSpc>
              <a:spcBef>
                <a:spcPts val="0"/>
              </a:spcBef>
              <a:spcAft>
                <a:spcPts val="0"/>
              </a:spcAft>
              <a:buClr>
                <a:srgbClr val="FFFFFF"/>
              </a:buClr>
              <a:buSzPts val="1000"/>
              <a:buNone/>
              <a:defRPr sz="1000">
                <a:solidFill>
                  <a:srgbClr val="FFFFFF"/>
                </a:solidFill>
              </a:defRPr>
            </a:lvl5pPr>
            <a:lvl6pPr lvl="5" algn="ctr">
              <a:lnSpc>
                <a:spcPct val="100000"/>
              </a:lnSpc>
              <a:spcBef>
                <a:spcPts val="0"/>
              </a:spcBef>
              <a:spcAft>
                <a:spcPts val="0"/>
              </a:spcAft>
              <a:buClr>
                <a:srgbClr val="FFFFFF"/>
              </a:buClr>
              <a:buSzPts val="1000"/>
              <a:buNone/>
              <a:defRPr sz="1000">
                <a:solidFill>
                  <a:srgbClr val="FFFFFF"/>
                </a:solidFill>
              </a:defRPr>
            </a:lvl6pPr>
            <a:lvl7pPr lvl="6" algn="ctr">
              <a:lnSpc>
                <a:spcPct val="100000"/>
              </a:lnSpc>
              <a:spcBef>
                <a:spcPts val="0"/>
              </a:spcBef>
              <a:spcAft>
                <a:spcPts val="0"/>
              </a:spcAft>
              <a:buClr>
                <a:srgbClr val="FFFFFF"/>
              </a:buClr>
              <a:buSzPts val="1000"/>
              <a:buNone/>
              <a:defRPr sz="1000">
                <a:solidFill>
                  <a:srgbClr val="FFFFFF"/>
                </a:solidFill>
              </a:defRPr>
            </a:lvl7pPr>
            <a:lvl8pPr lvl="7" algn="ctr">
              <a:lnSpc>
                <a:spcPct val="100000"/>
              </a:lnSpc>
              <a:spcBef>
                <a:spcPts val="0"/>
              </a:spcBef>
              <a:spcAft>
                <a:spcPts val="0"/>
              </a:spcAft>
              <a:buClr>
                <a:srgbClr val="FFFFFF"/>
              </a:buClr>
              <a:buSzPts val="1000"/>
              <a:buNone/>
              <a:defRPr sz="1000">
                <a:solidFill>
                  <a:srgbClr val="FFFFFF"/>
                </a:solidFill>
              </a:defRPr>
            </a:lvl8pPr>
            <a:lvl9pPr lvl="8" algn="ctr">
              <a:lnSpc>
                <a:spcPct val="100000"/>
              </a:lnSpc>
              <a:spcBef>
                <a:spcPts val="0"/>
              </a:spcBef>
              <a:spcAft>
                <a:spcPts val="0"/>
              </a:spcAft>
              <a:buClr>
                <a:srgbClr val="FFFFFF"/>
              </a:buClr>
              <a:buSzPts val="1000"/>
              <a:buNone/>
              <a:defRPr sz="1000">
                <a:solidFill>
                  <a:srgbClr val="FFFFFF"/>
                </a:solidFill>
              </a:defRPr>
            </a:lvl9pPr>
          </a:lstStyle>
          <a:p/>
        </p:txBody>
      </p:sp>
      <p:sp>
        <p:nvSpPr>
          <p:cNvPr id="99" name="Google Shape;99;p13"/>
          <p:cNvSpPr txBox="1"/>
          <p:nvPr>
            <p:ph idx="5" type="ctrTitle"/>
          </p:nvPr>
        </p:nvSpPr>
        <p:spPr>
          <a:xfrm>
            <a:off x="4824357" y="1908313"/>
            <a:ext cx="26292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800"/>
              <a:buNone/>
              <a:defRPr sz="1800">
                <a:solidFill>
                  <a:srgbClr val="FFFFFF"/>
                </a:solidFill>
              </a:defRPr>
            </a:lvl2pPr>
            <a:lvl3pPr lvl="2" algn="ctr">
              <a:lnSpc>
                <a:spcPct val="100000"/>
              </a:lnSpc>
              <a:spcBef>
                <a:spcPts val="0"/>
              </a:spcBef>
              <a:spcAft>
                <a:spcPts val="0"/>
              </a:spcAft>
              <a:buClr>
                <a:srgbClr val="FFFFFF"/>
              </a:buClr>
              <a:buSzPts val="1800"/>
              <a:buNone/>
              <a:defRPr sz="1800">
                <a:solidFill>
                  <a:srgbClr val="FFFFFF"/>
                </a:solidFill>
              </a:defRPr>
            </a:lvl3pPr>
            <a:lvl4pPr lvl="3" algn="ctr">
              <a:lnSpc>
                <a:spcPct val="100000"/>
              </a:lnSpc>
              <a:spcBef>
                <a:spcPts val="0"/>
              </a:spcBef>
              <a:spcAft>
                <a:spcPts val="0"/>
              </a:spcAft>
              <a:buClr>
                <a:srgbClr val="FFFFFF"/>
              </a:buClr>
              <a:buSzPts val="1800"/>
              <a:buNone/>
              <a:defRPr sz="1800">
                <a:solidFill>
                  <a:srgbClr val="FFFFFF"/>
                </a:solidFill>
              </a:defRPr>
            </a:lvl4pPr>
            <a:lvl5pPr lvl="4" algn="ctr">
              <a:lnSpc>
                <a:spcPct val="100000"/>
              </a:lnSpc>
              <a:spcBef>
                <a:spcPts val="0"/>
              </a:spcBef>
              <a:spcAft>
                <a:spcPts val="0"/>
              </a:spcAft>
              <a:buClr>
                <a:srgbClr val="FFFFFF"/>
              </a:buClr>
              <a:buSzPts val="1800"/>
              <a:buNone/>
              <a:defRPr sz="1800">
                <a:solidFill>
                  <a:srgbClr val="FFFFFF"/>
                </a:solidFill>
              </a:defRPr>
            </a:lvl5pPr>
            <a:lvl6pPr lvl="5" algn="ctr">
              <a:lnSpc>
                <a:spcPct val="100000"/>
              </a:lnSpc>
              <a:spcBef>
                <a:spcPts val="0"/>
              </a:spcBef>
              <a:spcAft>
                <a:spcPts val="0"/>
              </a:spcAft>
              <a:buClr>
                <a:srgbClr val="FFFFFF"/>
              </a:buClr>
              <a:buSzPts val="1800"/>
              <a:buNone/>
              <a:defRPr sz="1800">
                <a:solidFill>
                  <a:srgbClr val="FFFFFF"/>
                </a:solidFill>
              </a:defRPr>
            </a:lvl6pPr>
            <a:lvl7pPr lvl="6" algn="ctr">
              <a:lnSpc>
                <a:spcPct val="100000"/>
              </a:lnSpc>
              <a:spcBef>
                <a:spcPts val="0"/>
              </a:spcBef>
              <a:spcAft>
                <a:spcPts val="0"/>
              </a:spcAft>
              <a:buClr>
                <a:srgbClr val="FFFFFF"/>
              </a:buClr>
              <a:buSzPts val="1800"/>
              <a:buNone/>
              <a:defRPr sz="1800">
                <a:solidFill>
                  <a:srgbClr val="FFFFFF"/>
                </a:solidFill>
              </a:defRPr>
            </a:lvl7pPr>
            <a:lvl8pPr lvl="7" algn="ctr">
              <a:lnSpc>
                <a:spcPct val="100000"/>
              </a:lnSpc>
              <a:spcBef>
                <a:spcPts val="0"/>
              </a:spcBef>
              <a:spcAft>
                <a:spcPts val="0"/>
              </a:spcAft>
              <a:buClr>
                <a:srgbClr val="FFFFFF"/>
              </a:buClr>
              <a:buSzPts val="1800"/>
              <a:buNone/>
              <a:defRPr sz="1800">
                <a:solidFill>
                  <a:srgbClr val="FFFFFF"/>
                </a:solidFill>
              </a:defRPr>
            </a:lvl8pPr>
            <a:lvl9pPr lvl="8" algn="ctr">
              <a:lnSpc>
                <a:spcPct val="100000"/>
              </a:lnSpc>
              <a:spcBef>
                <a:spcPts val="0"/>
              </a:spcBef>
              <a:spcAft>
                <a:spcPts val="0"/>
              </a:spcAft>
              <a:buClr>
                <a:srgbClr val="FFFFFF"/>
              </a:buClr>
              <a:buSzPts val="1800"/>
              <a:buNone/>
              <a:defRPr sz="1800">
                <a:solidFill>
                  <a:srgbClr val="FFFFFF"/>
                </a:solidFill>
              </a:defRPr>
            </a:lvl9pPr>
          </a:lstStyle>
          <a:p/>
        </p:txBody>
      </p:sp>
      <p:sp>
        <p:nvSpPr>
          <p:cNvPr id="100" name="Google Shape;100;p13"/>
          <p:cNvSpPr txBox="1"/>
          <p:nvPr>
            <p:ph idx="6" type="subTitle"/>
          </p:nvPr>
        </p:nvSpPr>
        <p:spPr>
          <a:xfrm>
            <a:off x="5185707" y="2369775"/>
            <a:ext cx="1906500" cy="36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1000"/>
              <a:buNone/>
              <a:defRPr sz="1000">
                <a:solidFill>
                  <a:srgbClr val="FFFFFF"/>
                </a:solidFill>
              </a:defRPr>
            </a:lvl2pPr>
            <a:lvl3pPr lvl="2" algn="ctr">
              <a:lnSpc>
                <a:spcPct val="100000"/>
              </a:lnSpc>
              <a:spcBef>
                <a:spcPts val="0"/>
              </a:spcBef>
              <a:spcAft>
                <a:spcPts val="0"/>
              </a:spcAft>
              <a:buClr>
                <a:srgbClr val="FFFFFF"/>
              </a:buClr>
              <a:buSzPts val="1000"/>
              <a:buNone/>
              <a:defRPr sz="1000">
                <a:solidFill>
                  <a:srgbClr val="FFFFFF"/>
                </a:solidFill>
              </a:defRPr>
            </a:lvl3pPr>
            <a:lvl4pPr lvl="3" algn="ctr">
              <a:lnSpc>
                <a:spcPct val="100000"/>
              </a:lnSpc>
              <a:spcBef>
                <a:spcPts val="0"/>
              </a:spcBef>
              <a:spcAft>
                <a:spcPts val="0"/>
              </a:spcAft>
              <a:buClr>
                <a:srgbClr val="FFFFFF"/>
              </a:buClr>
              <a:buSzPts val="1000"/>
              <a:buNone/>
              <a:defRPr sz="1000">
                <a:solidFill>
                  <a:srgbClr val="FFFFFF"/>
                </a:solidFill>
              </a:defRPr>
            </a:lvl4pPr>
            <a:lvl5pPr lvl="4" algn="ctr">
              <a:lnSpc>
                <a:spcPct val="100000"/>
              </a:lnSpc>
              <a:spcBef>
                <a:spcPts val="0"/>
              </a:spcBef>
              <a:spcAft>
                <a:spcPts val="0"/>
              </a:spcAft>
              <a:buClr>
                <a:srgbClr val="FFFFFF"/>
              </a:buClr>
              <a:buSzPts val="1000"/>
              <a:buNone/>
              <a:defRPr sz="1000">
                <a:solidFill>
                  <a:srgbClr val="FFFFFF"/>
                </a:solidFill>
              </a:defRPr>
            </a:lvl5pPr>
            <a:lvl6pPr lvl="5" algn="ctr">
              <a:lnSpc>
                <a:spcPct val="100000"/>
              </a:lnSpc>
              <a:spcBef>
                <a:spcPts val="0"/>
              </a:spcBef>
              <a:spcAft>
                <a:spcPts val="0"/>
              </a:spcAft>
              <a:buClr>
                <a:srgbClr val="FFFFFF"/>
              </a:buClr>
              <a:buSzPts val="1000"/>
              <a:buNone/>
              <a:defRPr sz="1000">
                <a:solidFill>
                  <a:srgbClr val="FFFFFF"/>
                </a:solidFill>
              </a:defRPr>
            </a:lvl6pPr>
            <a:lvl7pPr lvl="6" algn="ctr">
              <a:lnSpc>
                <a:spcPct val="100000"/>
              </a:lnSpc>
              <a:spcBef>
                <a:spcPts val="0"/>
              </a:spcBef>
              <a:spcAft>
                <a:spcPts val="0"/>
              </a:spcAft>
              <a:buClr>
                <a:srgbClr val="FFFFFF"/>
              </a:buClr>
              <a:buSzPts val="1000"/>
              <a:buNone/>
              <a:defRPr sz="1000">
                <a:solidFill>
                  <a:srgbClr val="FFFFFF"/>
                </a:solidFill>
              </a:defRPr>
            </a:lvl7pPr>
            <a:lvl8pPr lvl="7" algn="ctr">
              <a:lnSpc>
                <a:spcPct val="100000"/>
              </a:lnSpc>
              <a:spcBef>
                <a:spcPts val="0"/>
              </a:spcBef>
              <a:spcAft>
                <a:spcPts val="0"/>
              </a:spcAft>
              <a:buClr>
                <a:srgbClr val="FFFFFF"/>
              </a:buClr>
              <a:buSzPts val="1000"/>
              <a:buNone/>
              <a:defRPr sz="1000">
                <a:solidFill>
                  <a:srgbClr val="FFFFFF"/>
                </a:solidFill>
              </a:defRPr>
            </a:lvl8pPr>
            <a:lvl9pPr lvl="8" algn="ctr">
              <a:lnSpc>
                <a:spcPct val="100000"/>
              </a:lnSpc>
              <a:spcBef>
                <a:spcPts val="0"/>
              </a:spcBef>
              <a:spcAft>
                <a:spcPts val="0"/>
              </a:spcAft>
              <a:buClr>
                <a:srgbClr val="FFFFFF"/>
              </a:buClr>
              <a:buSzPts val="1000"/>
              <a:buNone/>
              <a:defRPr sz="1000">
                <a:solidFill>
                  <a:srgbClr val="FFFFFF"/>
                </a:solidFill>
              </a:defRPr>
            </a:lvl9pPr>
          </a:lstStyle>
          <a:p/>
        </p:txBody>
      </p:sp>
      <p:sp>
        <p:nvSpPr>
          <p:cNvPr id="101" name="Google Shape;101;p13"/>
          <p:cNvSpPr txBox="1"/>
          <p:nvPr>
            <p:ph idx="7" type="ctrTitle"/>
          </p:nvPr>
        </p:nvSpPr>
        <p:spPr>
          <a:xfrm>
            <a:off x="4824357" y="3410263"/>
            <a:ext cx="26292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800"/>
              <a:buNone/>
              <a:defRPr sz="1800">
                <a:solidFill>
                  <a:srgbClr val="FFFFFF"/>
                </a:solidFill>
              </a:defRPr>
            </a:lvl2pPr>
            <a:lvl3pPr lvl="2" algn="ctr">
              <a:lnSpc>
                <a:spcPct val="100000"/>
              </a:lnSpc>
              <a:spcBef>
                <a:spcPts val="0"/>
              </a:spcBef>
              <a:spcAft>
                <a:spcPts val="0"/>
              </a:spcAft>
              <a:buClr>
                <a:srgbClr val="FFFFFF"/>
              </a:buClr>
              <a:buSzPts val="1800"/>
              <a:buNone/>
              <a:defRPr sz="1800">
                <a:solidFill>
                  <a:srgbClr val="FFFFFF"/>
                </a:solidFill>
              </a:defRPr>
            </a:lvl3pPr>
            <a:lvl4pPr lvl="3" algn="ctr">
              <a:lnSpc>
                <a:spcPct val="100000"/>
              </a:lnSpc>
              <a:spcBef>
                <a:spcPts val="0"/>
              </a:spcBef>
              <a:spcAft>
                <a:spcPts val="0"/>
              </a:spcAft>
              <a:buClr>
                <a:srgbClr val="FFFFFF"/>
              </a:buClr>
              <a:buSzPts val="1800"/>
              <a:buNone/>
              <a:defRPr sz="1800">
                <a:solidFill>
                  <a:srgbClr val="FFFFFF"/>
                </a:solidFill>
              </a:defRPr>
            </a:lvl4pPr>
            <a:lvl5pPr lvl="4" algn="ctr">
              <a:lnSpc>
                <a:spcPct val="100000"/>
              </a:lnSpc>
              <a:spcBef>
                <a:spcPts val="0"/>
              </a:spcBef>
              <a:spcAft>
                <a:spcPts val="0"/>
              </a:spcAft>
              <a:buClr>
                <a:srgbClr val="FFFFFF"/>
              </a:buClr>
              <a:buSzPts val="1800"/>
              <a:buNone/>
              <a:defRPr sz="1800">
                <a:solidFill>
                  <a:srgbClr val="FFFFFF"/>
                </a:solidFill>
              </a:defRPr>
            </a:lvl5pPr>
            <a:lvl6pPr lvl="5" algn="ctr">
              <a:lnSpc>
                <a:spcPct val="100000"/>
              </a:lnSpc>
              <a:spcBef>
                <a:spcPts val="0"/>
              </a:spcBef>
              <a:spcAft>
                <a:spcPts val="0"/>
              </a:spcAft>
              <a:buClr>
                <a:srgbClr val="FFFFFF"/>
              </a:buClr>
              <a:buSzPts val="1800"/>
              <a:buNone/>
              <a:defRPr sz="1800">
                <a:solidFill>
                  <a:srgbClr val="FFFFFF"/>
                </a:solidFill>
              </a:defRPr>
            </a:lvl6pPr>
            <a:lvl7pPr lvl="6" algn="ctr">
              <a:lnSpc>
                <a:spcPct val="100000"/>
              </a:lnSpc>
              <a:spcBef>
                <a:spcPts val="0"/>
              </a:spcBef>
              <a:spcAft>
                <a:spcPts val="0"/>
              </a:spcAft>
              <a:buClr>
                <a:srgbClr val="FFFFFF"/>
              </a:buClr>
              <a:buSzPts val="1800"/>
              <a:buNone/>
              <a:defRPr sz="1800">
                <a:solidFill>
                  <a:srgbClr val="FFFFFF"/>
                </a:solidFill>
              </a:defRPr>
            </a:lvl7pPr>
            <a:lvl8pPr lvl="7" algn="ctr">
              <a:lnSpc>
                <a:spcPct val="100000"/>
              </a:lnSpc>
              <a:spcBef>
                <a:spcPts val="0"/>
              </a:spcBef>
              <a:spcAft>
                <a:spcPts val="0"/>
              </a:spcAft>
              <a:buClr>
                <a:srgbClr val="FFFFFF"/>
              </a:buClr>
              <a:buSzPts val="1800"/>
              <a:buNone/>
              <a:defRPr sz="1800">
                <a:solidFill>
                  <a:srgbClr val="FFFFFF"/>
                </a:solidFill>
              </a:defRPr>
            </a:lvl8pPr>
            <a:lvl9pPr lvl="8" algn="ctr">
              <a:lnSpc>
                <a:spcPct val="100000"/>
              </a:lnSpc>
              <a:spcBef>
                <a:spcPts val="0"/>
              </a:spcBef>
              <a:spcAft>
                <a:spcPts val="0"/>
              </a:spcAft>
              <a:buClr>
                <a:srgbClr val="FFFFFF"/>
              </a:buClr>
              <a:buSzPts val="1800"/>
              <a:buNone/>
              <a:defRPr sz="1800">
                <a:solidFill>
                  <a:srgbClr val="FFFFFF"/>
                </a:solidFill>
              </a:defRPr>
            </a:lvl9pPr>
          </a:lstStyle>
          <a:p/>
        </p:txBody>
      </p:sp>
      <p:sp>
        <p:nvSpPr>
          <p:cNvPr id="102" name="Google Shape;102;p13"/>
          <p:cNvSpPr txBox="1"/>
          <p:nvPr>
            <p:ph idx="8" type="subTitle"/>
          </p:nvPr>
        </p:nvSpPr>
        <p:spPr>
          <a:xfrm>
            <a:off x="5185707" y="3871725"/>
            <a:ext cx="1906500" cy="36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1000"/>
              <a:buNone/>
              <a:defRPr sz="1000">
                <a:solidFill>
                  <a:srgbClr val="FFFFFF"/>
                </a:solidFill>
              </a:defRPr>
            </a:lvl2pPr>
            <a:lvl3pPr lvl="2" algn="ctr">
              <a:lnSpc>
                <a:spcPct val="100000"/>
              </a:lnSpc>
              <a:spcBef>
                <a:spcPts val="0"/>
              </a:spcBef>
              <a:spcAft>
                <a:spcPts val="0"/>
              </a:spcAft>
              <a:buClr>
                <a:srgbClr val="FFFFFF"/>
              </a:buClr>
              <a:buSzPts val="1000"/>
              <a:buNone/>
              <a:defRPr sz="1000">
                <a:solidFill>
                  <a:srgbClr val="FFFFFF"/>
                </a:solidFill>
              </a:defRPr>
            </a:lvl3pPr>
            <a:lvl4pPr lvl="3" algn="ctr">
              <a:lnSpc>
                <a:spcPct val="100000"/>
              </a:lnSpc>
              <a:spcBef>
                <a:spcPts val="0"/>
              </a:spcBef>
              <a:spcAft>
                <a:spcPts val="0"/>
              </a:spcAft>
              <a:buClr>
                <a:srgbClr val="FFFFFF"/>
              </a:buClr>
              <a:buSzPts val="1000"/>
              <a:buNone/>
              <a:defRPr sz="1000">
                <a:solidFill>
                  <a:srgbClr val="FFFFFF"/>
                </a:solidFill>
              </a:defRPr>
            </a:lvl4pPr>
            <a:lvl5pPr lvl="4" algn="ctr">
              <a:lnSpc>
                <a:spcPct val="100000"/>
              </a:lnSpc>
              <a:spcBef>
                <a:spcPts val="0"/>
              </a:spcBef>
              <a:spcAft>
                <a:spcPts val="0"/>
              </a:spcAft>
              <a:buClr>
                <a:srgbClr val="FFFFFF"/>
              </a:buClr>
              <a:buSzPts val="1000"/>
              <a:buNone/>
              <a:defRPr sz="1000">
                <a:solidFill>
                  <a:srgbClr val="FFFFFF"/>
                </a:solidFill>
              </a:defRPr>
            </a:lvl5pPr>
            <a:lvl6pPr lvl="5" algn="ctr">
              <a:lnSpc>
                <a:spcPct val="100000"/>
              </a:lnSpc>
              <a:spcBef>
                <a:spcPts val="0"/>
              </a:spcBef>
              <a:spcAft>
                <a:spcPts val="0"/>
              </a:spcAft>
              <a:buClr>
                <a:srgbClr val="FFFFFF"/>
              </a:buClr>
              <a:buSzPts val="1000"/>
              <a:buNone/>
              <a:defRPr sz="1000">
                <a:solidFill>
                  <a:srgbClr val="FFFFFF"/>
                </a:solidFill>
              </a:defRPr>
            </a:lvl6pPr>
            <a:lvl7pPr lvl="6" algn="ctr">
              <a:lnSpc>
                <a:spcPct val="100000"/>
              </a:lnSpc>
              <a:spcBef>
                <a:spcPts val="0"/>
              </a:spcBef>
              <a:spcAft>
                <a:spcPts val="0"/>
              </a:spcAft>
              <a:buClr>
                <a:srgbClr val="FFFFFF"/>
              </a:buClr>
              <a:buSzPts val="1000"/>
              <a:buNone/>
              <a:defRPr sz="1000">
                <a:solidFill>
                  <a:srgbClr val="FFFFFF"/>
                </a:solidFill>
              </a:defRPr>
            </a:lvl7pPr>
            <a:lvl8pPr lvl="7" algn="ctr">
              <a:lnSpc>
                <a:spcPct val="100000"/>
              </a:lnSpc>
              <a:spcBef>
                <a:spcPts val="0"/>
              </a:spcBef>
              <a:spcAft>
                <a:spcPts val="0"/>
              </a:spcAft>
              <a:buClr>
                <a:srgbClr val="FFFFFF"/>
              </a:buClr>
              <a:buSzPts val="1000"/>
              <a:buNone/>
              <a:defRPr sz="1000">
                <a:solidFill>
                  <a:srgbClr val="FFFFFF"/>
                </a:solidFill>
              </a:defRPr>
            </a:lvl8pPr>
            <a:lvl9pPr lvl="8" algn="ctr">
              <a:lnSpc>
                <a:spcPct val="100000"/>
              </a:lnSpc>
              <a:spcBef>
                <a:spcPts val="0"/>
              </a:spcBef>
              <a:spcAft>
                <a:spcPts val="0"/>
              </a:spcAft>
              <a:buClr>
                <a:srgbClr val="FFFFFF"/>
              </a:buClr>
              <a:buSzPts val="1000"/>
              <a:buNone/>
              <a:defRPr sz="1000">
                <a:solidFill>
                  <a:srgbClr val="FFFFFF"/>
                </a:solidFill>
              </a:defRPr>
            </a:lvl9pPr>
          </a:lstStyle>
          <a:p/>
        </p:txBody>
      </p:sp>
      <p:cxnSp>
        <p:nvCxnSpPr>
          <p:cNvPr id="103" name="Google Shape;103;p13"/>
          <p:cNvCxnSpPr/>
          <p:nvPr/>
        </p:nvCxnSpPr>
        <p:spPr>
          <a:xfrm>
            <a:off x="2273400" y="2110663"/>
            <a:ext cx="4597200" cy="0"/>
          </a:xfrm>
          <a:prstGeom prst="straightConnector1">
            <a:avLst/>
          </a:prstGeom>
          <a:noFill/>
          <a:ln cap="flat" cmpd="sng" w="19050">
            <a:solidFill>
              <a:srgbClr val="FFFFFF"/>
            </a:solidFill>
            <a:prstDash val="solid"/>
            <a:round/>
            <a:headEnd len="sm" w="sm" type="none"/>
            <a:tailEnd len="sm" w="sm" type="none"/>
          </a:ln>
        </p:spPr>
      </p:cxnSp>
      <p:cxnSp>
        <p:nvCxnSpPr>
          <p:cNvPr id="104" name="Google Shape;104;p13"/>
          <p:cNvCxnSpPr/>
          <p:nvPr/>
        </p:nvCxnSpPr>
        <p:spPr>
          <a:xfrm>
            <a:off x="2273400" y="3627438"/>
            <a:ext cx="4597200"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8">
    <p:spTree>
      <p:nvGrpSpPr>
        <p:cNvPr id="105" name="Shape 10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_9">
    <p:bg>
      <p:bgPr>
        <a:noFill/>
      </p:bgPr>
    </p:bg>
    <p:spTree>
      <p:nvGrpSpPr>
        <p:cNvPr id="106" name="Shape 10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bg>
      <p:bgPr>
        <a:gradFill>
          <a:gsLst>
            <a:gs pos="0">
              <a:srgbClr val="88D3CE"/>
            </a:gs>
            <a:gs pos="100000">
              <a:srgbClr val="423864"/>
            </a:gs>
          </a:gsLst>
          <a:lin ang="5400700" scaled="0"/>
        </a:gradFill>
      </p:bgPr>
    </p:bg>
    <p:spTree>
      <p:nvGrpSpPr>
        <p:cNvPr id="13" name="Shape 13"/>
        <p:cNvGrpSpPr/>
        <p:nvPr/>
      </p:nvGrpSpPr>
      <p:grpSpPr>
        <a:xfrm>
          <a:off x="0" y="0"/>
          <a:ext cx="0" cy="0"/>
          <a:chOff x="0" y="0"/>
          <a:chExt cx="0" cy="0"/>
        </a:xfrm>
      </p:grpSpPr>
      <p:sp>
        <p:nvSpPr>
          <p:cNvPr id="14" name="Google Shape;14;p3"/>
          <p:cNvSpPr txBox="1"/>
          <p:nvPr>
            <p:ph type="ctrTitle"/>
          </p:nvPr>
        </p:nvSpPr>
        <p:spPr>
          <a:xfrm>
            <a:off x="1690457" y="2040013"/>
            <a:ext cx="26292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800"/>
              <a:buNone/>
              <a:defRPr sz="1800">
                <a:solidFill>
                  <a:srgbClr val="FFFFFF"/>
                </a:solidFill>
              </a:defRPr>
            </a:lvl2pPr>
            <a:lvl3pPr lvl="2" algn="ctr">
              <a:lnSpc>
                <a:spcPct val="100000"/>
              </a:lnSpc>
              <a:spcBef>
                <a:spcPts val="0"/>
              </a:spcBef>
              <a:spcAft>
                <a:spcPts val="0"/>
              </a:spcAft>
              <a:buClr>
                <a:srgbClr val="FFFFFF"/>
              </a:buClr>
              <a:buSzPts val="1800"/>
              <a:buNone/>
              <a:defRPr sz="1800">
                <a:solidFill>
                  <a:srgbClr val="FFFFFF"/>
                </a:solidFill>
              </a:defRPr>
            </a:lvl3pPr>
            <a:lvl4pPr lvl="3" algn="ctr">
              <a:lnSpc>
                <a:spcPct val="100000"/>
              </a:lnSpc>
              <a:spcBef>
                <a:spcPts val="0"/>
              </a:spcBef>
              <a:spcAft>
                <a:spcPts val="0"/>
              </a:spcAft>
              <a:buClr>
                <a:srgbClr val="FFFFFF"/>
              </a:buClr>
              <a:buSzPts val="1800"/>
              <a:buNone/>
              <a:defRPr sz="1800">
                <a:solidFill>
                  <a:srgbClr val="FFFFFF"/>
                </a:solidFill>
              </a:defRPr>
            </a:lvl4pPr>
            <a:lvl5pPr lvl="4" algn="ctr">
              <a:lnSpc>
                <a:spcPct val="100000"/>
              </a:lnSpc>
              <a:spcBef>
                <a:spcPts val="0"/>
              </a:spcBef>
              <a:spcAft>
                <a:spcPts val="0"/>
              </a:spcAft>
              <a:buClr>
                <a:srgbClr val="FFFFFF"/>
              </a:buClr>
              <a:buSzPts val="1800"/>
              <a:buNone/>
              <a:defRPr sz="1800">
                <a:solidFill>
                  <a:srgbClr val="FFFFFF"/>
                </a:solidFill>
              </a:defRPr>
            </a:lvl5pPr>
            <a:lvl6pPr lvl="5" algn="ctr">
              <a:lnSpc>
                <a:spcPct val="100000"/>
              </a:lnSpc>
              <a:spcBef>
                <a:spcPts val="0"/>
              </a:spcBef>
              <a:spcAft>
                <a:spcPts val="0"/>
              </a:spcAft>
              <a:buClr>
                <a:srgbClr val="FFFFFF"/>
              </a:buClr>
              <a:buSzPts val="1800"/>
              <a:buNone/>
              <a:defRPr sz="1800">
                <a:solidFill>
                  <a:srgbClr val="FFFFFF"/>
                </a:solidFill>
              </a:defRPr>
            </a:lvl6pPr>
            <a:lvl7pPr lvl="6" algn="ctr">
              <a:lnSpc>
                <a:spcPct val="100000"/>
              </a:lnSpc>
              <a:spcBef>
                <a:spcPts val="0"/>
              </a:spcBef>
              <a:spcAft>
                <a:spcPts val="0"/>
              </a:spcAft>
              <a:buClr>
                <a:srgbClr val="FFFFFF"/>
              </a:buClr>
              <a:buSzPts val="1800"/>
              <a:buNone/>
              <a:defRPr sz="1800">
                <a:solidFill>
                  <a:srgbClr val="FFFFFF"/>
                </a:solidFill>
              </a:defRPr>
            </a:lvl7pPr>
            <a:lvl8pPr lvl="7" algn="ctr">
              <a:lnSpc>
                <a:spcPct val="100000"/>
              </a:lnSpc>
              <a:spcBef>
                <a:spcPts val="0"/>
              </a:spcBef>
              <a:spcAft>
                <a:spcPts val="0"/>
              </a:spcAft>
              <a:buClr>
                <a:srgbClr val="FFFFFF"/>
              </a:buClr>
              <a:buSzPts val="1800"/>
              <a:buNone/>
              <a:defRPr sz="1800">
                <a:solidFill>
                  <a:srgbClr val="FFFFFF"/>
                </a:solidFill>
              </a:defRPr>
            </a:lvl8pPr>
            <a:lvl9pPr lvl="8" algn="ctr">
              <a:lnSpc>
                <a:spcPct val="100000"/>
              </a:lnSpc>
              <a:spcBef>
                <a:spcPts val="0"/>
              </a:spcBef>
              <a:spcAft>
                <a:spcPts val="0"/>
              </a:spcAft>
              <a:buClr>
                <a:srgbClr val="FFFFFF"/>
              </a:buClr>
              <a:buSzPts val="1800"/>
              <a:buNone/>
              <a:defRPr sz="1800">
                <a:solidFill>
                  <a:srgbClr val="FFFFFF"/>
                </a:solidFill>
              </a:defRPr>
            </a:lvl9pPr>
          </a:lstStyle>
          <a:p/>
        </p:txBody>
      </p:sp>
      <p:sp>
        <p:nvSpPr>
          <p:cNvPr id="15" name="Google Shape;15;p3"/>
          <p:cNvSpPr txBox="1"/>
          <p:nvPr>
            <p:ph idx="1" type="subTitle"/>
          </p:nvPr>
        </p:nvSpPr>
        <p:spPr>
          <a:xfrm>
            <a:off x="2051807" y="2501475"/>
            <a:ext cx="1906500" cy="36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1000"/>
              <a:buNone/>
              <a:defRPr sz="1000">
                <a:solidFill>
                  <a:srgbClr val="FFFFFF"/>
                </a:solidFill>
              </a:defRPr>
            </a:lvl2pPr>
            <a:lvl3pPr lvl="2" algn="ctr">
              <a:lnSpc>
                <a:spcPct val="100000"/>
              </a:lnSpc>
              <a:spcBef>
                <a:spcPts val="0"/>
              </a:spcBef>
              <a:spcAft>
                <a:spcPts val="0"/>
              </a:spcAft>
              <a:buClr>
                <a:srgbClr val="FFFFFF"/>
              </a:buClr>
              <a:buSzPts val="1000"/>
              <a:buNone/>
              <a:defRPr sz="1000">
                <a:solidFill>
                  <a:srgbClr val="FFFFFF"/>
                </a:solidFill>
              </a:defRPr>
            </a:lvl3pPr>
            <a:lvl4pPr lvl="3" algn="ctr">
              <a:lnSpc>
                <a:spcPct val="100000"/>
              </a:lnSpc>
              <a:spcBef>
                <a:spcPts val="0"/>
              </a:spcBef>
              <a:spcAft>
                <a:spcPts val="0"/>
              </a:spcAft>
              <a:buClr>
                <a:srgbClr val="FFFFFF"/>
              </a:buClr>
              <a:buSzPts val="1000"/>
              <a:buNone/>
              <a:defRPr sz="1000">
                <a:solidFill>
                  <a:srgbClr val="FFFFFF"/>
                </a:solidFill>
              </a:defRPr>
            </a:lvl4pPr>
            <a:lvl5pPr lvl="4" algn="ctr">
              <a:lnSpc>
                <a:spcPct val="100000"/>
              </a:lnSpc>
              <a:spcBef>
                <a:spcPts val="0"/>
              </a:spcBef>
              <a:spcAft>
                <a:spcPts val="0"/>
              </a:spcAft>
              <a:buClr>
                <a:srgbClr val="FFFFFF"/>
              </a:buClr>
              <a:buSzPts val="1000"/>
              <a:buNone/>
              <a:defRPr sz="1000">
                <a:solidFill>
                  <a:srgbClr val="FFFFFF"/>
                </a:solidFill>
              </a:defRPr>
            </a:lvl5pPr>
            <a:lvl6pPr lvl="5" algn="ctr">
              <a:lnSpc>
                <a:spcPct val="100000"/>
              </a:lnSpc>
              <a:spcBef>
                <a:spcPts val="0"/>
              </a:spcBef>
              <a:spcAft>
                <a:spcPts val="0"/>
              </a:spcAft>
              <a:buClr>
                <a:srgbClr val="FFFFFF"/>
              </a:buClr>
              <a:buSzPts val="1000"/>
              <a:buNone/>
              <a:defRPr sz="1000">
                <a:solidFill>
                  <a:srgbClr val="FFFFFF"/>
                </a:solidFill>
              </a:defRPr>
            </a:lvl6pPr>
            <a:lvl7pPr lvl="6" algn="ctr">
              <a:lnSpc>
                <a:spcPct val="100000"/>
              </a:lnSpc>
              <a:spcBef>
                <a:spcPts val="0"/>
              </a:spcBef>
              <a:spcAft>
                <a:spcPts val="0"/>
              </a:spcAft>
              <a:buClr>
                <a:srgbClr val="FFFFFF"/>
              </a:buClr>
              <a:buSzPts val="1000"/>
              <a:buNone/>
              <a:defRPr sz="1000">
                <a:solidFill>
                  <a:srgbClr val="FFFFFF"/>
                </a:solidFill>
              </a:defRPr>
            </a:lvl7pPr>
            <a:lvl8pPr lvl="7" algn="ctr">
              <a:lnSpc>
                <a:spcPct val="100000"/>
              </a:lnSpc>
              <a:spcBef>
                <a:spcPts val="0"/>
              </a:spcBef>
              <a:spcAft>
                <a:spcPts val="0"/>
              </a:spcAft>
              <a:buClr>
                <a:srgbClr val="FFFFFF"/>
              </a:buClr>
              <a:buSzPts val="1000"/>
              <a:buNone/>
              <a:defRPr sz="1000">
                <a:solidFill>
                  <a:srgbClr val="FFFFFF"/>
                </a:solidFill>
              </a:defRPr>
            </a:lvl8pPr>
            <a:lvl9pPr lvl="8" algn="ctr">
              <a:lnSpc>
                <a:spcPct val="100000"/>
              </a:lnSpc>
              <a:spcBef>
                <a:spcPts val="0"/>
              </a:spcBef>
              <a:spcAft>
                <a:spcPts val="0"/>
              </a:spcAft>
              <a:buClr>
                <a:srgbClr val="FFFFFF"/>
              </a:buClr>
              <a:buSzPts val="1000"/>
              <a:buNone/>
              <a:defRPr sz="1000">
                <a:solidFill>
                  <a:srgbClr val="FFFFFF"/>
                </a:solidFill>
              </a:defRPr>
            </a:lvl9pPr>
          </a:lstStyle>
          <a:p/>
        </p:txBody>
      </p:sp>
      <p:sp>
        <p:nvSpPr>
          <p:cNvPr id="16" name="Google Shape;16;p3"/>
          <p:cNvSpPr txBox="1"/>
          <p:nvPr>
            <p:ph idx="2" type="ctrTitle"/>
          </p:nvPr>
        </p:nvSpPr>
        <p:spPr>
          <a:xfrm>
            <a:off x="1690457" y="3587138"/>
            <a:ext cx="26292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800"/>
              <a:buNone/>
              <a:defRPr sz="1800">
                <a:solidFill>
                  <a:srgbClr val="FFFFFF"/>
                </a:solidFill>
              </a:defRPr>
            </a:lvl2pPr>
            <a:lvl3pPr lvl="2" algn="ctr">
              <a:lnSpc>
                <a:spcPct val="100000"/>
              </a:lnSpc>
              <a:spcBef>
                <a:spcPts val="0"/>
              </a:spcBef>
              <a:spcAft>
                <a:spcPts val="0"/>
              </a:spcAft>
              <a:buClr>
                <a:srgbClr val="FFFFFF"/>
              </a:buClr>
              <a:buSzPts val="1800"/>
              <a:buNone/>
              <a:defRPr sz="1800">
                <a:solidFill>
                  <a:srgbClr val="FFFFFF"/>
                </a:solidFill>
              </a:defRPr>
            </a:lvl3pPr>
            <a:lvl4pPr lvl="3" algn="ctr">
              <a:lnSpc>
                <a:spcPct val="100000"/>
              </a:lnSpc>
              <a:spcBef>
                <a:spcPts val="0"/>
              </a:spcBef>
              <a:spcAft>
                <a:spcPts val="0"/>
              </a:spcAft>
              <a:buClr>
                <a:srgbClr val="FFFFFF"/>
              </a:buClr>
              <a:buSzPts val="1800"/>
              <a:buNone/>
              <a:defRPr sz="1800">
                <a:solidFill>
                  <a:srgbClr val="FFFFFF"/>
                </a:solidFill>
              </a:defRPr>
            </a:lvl4pPr>
            <a:lvl5pPr lvl="4" algn="ctr">
              <a:lnSpc>
                <a:spcPct val="100000"/>
              </a:lnSpc>
              <a:spcBef>
                <a:spcPts val="0"/>
              </a:spcBef>
              <a:spcAft>
                <a:spcPts val="0"/>
              </a:spcAft>
              <a:buClr>
                <a:srgbClr val="FFFFFF"/>
              </a:buClr>
              <a:buSzPts val="1800"/>
              <a:buNone/>
              <a:defRPr sz="1800">
                <a:solidFill>
                  <a:srgbClr val="FFFFFF"/>
                </a:solidFill>
              </a:defRPr>
            </a:lvl5pPr>
            <a:lvl6pPr lvl="5" algn="ctr">
              <a:lnSpc>
                <a:spcPct val="100000"/>
              </a:lnSpc>
              <a:spcBef>
                <a:spcPts val="0"/>
              </a:spcBef>
              <a:spcAft>
                <a:spcPts val="0"/>
              </a:spcAft>
              <a:buClr>
                <a:srgbClr val="FFFFFF"/>
              </a:buClr>
              <a:buSzPts val="1800"/>
              <a:buNone/>
              <a:defRPr sz="1800">
                <a:solidFill>
                  <a:srgbClr val="FFFFFF"/>
                </a:solidFill>
              </a:defRPr>
            </a:lvl6pPr>
            <a:lvl7pPr lvl="6" algn="ctr">
              <a:lnSpc>
                <a:spcPct val="100000"/>
              </a:lnSpc>
              <a:spcBef>
                <a:spcPts val="0"/>
              </a:spcBef>
              <a:spcAft>
                <a:spcPts val="0"/>
              </a:spcAft>
              <a:buClr>
                <a:srgbClr val="FFFFFF"/>
              </a:buClr>
              <a:buSzPts val="1800"/>
              <a:buNone/>
              <a:defRPr sz="1800">
                <a:solidFill>
                  <a:srgbClr val="FFFFFF"/>
                </a:solidFill>
              </a:defRPr>
            </a:lvl7pPr>
            <a:lvl8pPr lvl="7" algn="ctr">
              <a:lnSpc>
                <a:spcPct val="100000"/>
              </a:lnSpc>
              <a:spcBef>
                <a:spcPts val="0"/>
              </a:spcBef>
              <a:spcAft>
                <a:spcPts val="0"/>
              </a:spcAft>
              <a:buClr>
                <a:srgbClr val="FFFFFF"/>
              </a:buClr>
              <a:buSzPts val="1800"/>
              <a:buNone/>
              <a:defRPr sz="1800">
                <a:solidFill>
                  <a:srgbClr val="FFFFFF"/>
                </a:solidFill>
              </a:defRPr>
            </a:lvl8pPr>
            <a:lvl9pPr lvl="8" algn="ctr">
              <a:lnSpc>
                <a:spcPct val="100000"/>
              </a:lnSpc>
              <a:spcBef>
                <a:spcPts val="0"/>
              </a:spcBef>
              <a:spcAft>
                <a:spcPts val="0"/>
              </a:spcAft>
              <a:buClr>
                <a:srgbClr val="FFFFFF"/>
              </a:buClr>
              <a:buSzPts val="1800"/>
              <a:buNone/>
              <a:defRPr sz="1800">
                <a:solidFill>
                  <a:srgbClr val="FFFFFF"/>
                </a:solidFill>
              </a:defRPr>
            </a:lvl9pPr>
          </a:lstStyle>
          <a:p/>
        </p:txBody>
      </p:sp>
      <p:sp>
        <p:nvSpPr>
          <p:cNvPr id="17" name="Google Shape;17;p3"/>
          <p:cNvSpPr txBox="1"/>
          <p:nvPr>
            <p:ph idx="3" type="subTitle"/>
          </p:nvPr>
        </p:nvSpPr>
        <p:spPr>
          <a:xfrm>
            <a:off x="2051807" y="4048600"/>
            <a:ext cx="1906500" cy="36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1000"/>
              <a:buNone/>
              <a:defRPr sz="1000">
                <a:solidFill>
                  <a:srgbClr val="FFFFFF"/>
                </a:solidFill>
              </a:defRPr>
            </a:lvl2pPr>
            <a:lvl3pPr lvl="2" algn="ctr">
              <a:lnSpc>
                <a:spcPct val="100000"/>
              </a:lnSpc>
              <a:spcBef>
                <a:spcPts val="0"/>
              </a:spcBef>
              <a:spcAft>
                <a:spcPts val="0"/>
              </a:spcAft>
              <a:buClr>
                <a:srgbClr val="FFFFFF"/>
              </a:buClr>
              <a:buSzPts val="1000"/>
              <a:buNone/>
              <a:defRPr sz="1000">
                <a:solidFill>
                  <a:srgbClr val="FFFFFF"/>
                </a:solidFill>
              </a:defRPr>
            </a:lvl3pPr>
            <a:lvl4pPr lvl="3" algn="ctr">
              <a:lnSpc>
                <a:spcPct val="100000"/>
              </a:lnSpc>
              <a:spcBef>
                <a:spcPts val="0"/>
              </a:spcBef>
              <a:spcAft>
                <a:spcPts val="0"/>
              </a:spcAft>
              <a:buClr>
                <a:srgbClr val="FFFFFF"/>
              </a:buClr>
              <a:buSzPts val="1000"/>
              <a:buNone/>
              <a:defRPr sz="1000">
                <a:solidFill>
                  <a:srgbClr val="FFFFFF"/>
                </a:solidFill>
              </a:defRPr>
            </a:lvl4pPr>
            <a:lvl5pPr lvl="4" algn="ctr">
              <a:lnSpc>
                <a:spcPct val="100000"/>
              </a:lnSpc>
              <a:spcBef>
                <a:spcPts val="0"/>
              </a:spcBef>
              <a:spcAft>
                <a:spcPts val="0"/>
              </a:spcAft>
              <a:buClr>
                <a:srgbClr val="FFFFFF"/>
              </a:buClr>
              <a:buSzPts val="1000"/>
              <a:buNone/>
              <a:defRPr sz="1000">
                <a:solidFill>
                  <a:srgbClr val="FFFFFF"/>
                </a:solidFill>
              </a:defRPr>
            </a:lvl5pPr>
            <a:lvl6pPr lvl="5" algn="ctr">
              <a:lnSpc>
                <a:spcPct val="100000"/>
              </a:lnSpc>
              <a:spcBef>
                <a:spcPts val="0"/>
              </a:spcBef>
              <a:spcAft>
                <a:spcPts val="0"/>
              </a:spcAft>
              <a:buClr>
                <a:srgbClr val="FFFFFF"/>
              </a:buClr>
              <a:buSzPts val="1000"/>
              <a:buNone/>
              <a:defRPr sz="1000">
                <a:solidFill>
                  <a:srgbClr val="FFFFFF"/>
                </a:solidFill>
              </a:defRPr>
            </a:lvl6pPr>
            <a:lvl7pPr lvl="6" algn="ctr">
              <a:lnSpc>
                <a:spcPct val="100000"/>
              </a:lnSpc>
              <a:spcBef>
                <a:spcPts val="0"/>
              </a:spcBef>
              <a:spcAft>
                <a:spcPts val="0"/>
              </a:spcAft>
              <a:buClr>
                <a:srgbClr val="FFFFFF"/>
              </a:buClr>
              <a:buSzPts val="1000"/>
              <a:buNone/>
              <a:defRPr sz="1000">
                <a:solidFill>
                  <a:srgbClr val="FFFFFF"/>
                </a:solidFill>
              </a:defRPr>
            </a:lvl7pPr>
            <a:lvl8pPr lvl="7" algn="ctr">
              <a:lnSpc>
                <a:spcPct val="100000"/>
              </a:lnSpc>
              <a:spcBef>
                <a:spcPts val="0"/>
              </a:spcBef>
              <a:spcAft>
                <a:spcPts val="0"/>
              </a:spcAft>
              <a:buClr>
                <a:srgbClr val="FFFFFF"/>
              </a:buClr>
              <a:buSzPts val="1000"/>
              <a:buNone/>
              <a:defRPr sz="1000">
                <a:solidFill>
                  <a:srgbClr val="FFFFFF"/>
                </a:solidFill>
              </a:defRPr>
            </a:lvl8pPr>
            <a:lvl9pPr lvl="8" algn="ctr">
              <a:lnSpc>
                <a:spcPct val="100000"/>
              </a:lnSpc>
              <a:spcBef>
                <a:spcPts val="0"/>
              </a:spcBef>
              <a:spcAft>
                <a:spcPts val="0"/>
              </a:spcAft>
              <a:buClr>
                <a:srgbClr val="FFFFFF"/>
              </a:buClr>
              <a:buSzPts val="1000"/>
              <a:buNone/>
              <a:defRPr sz="1000">
                <a:solidFill>
                  <a:srgbClr val="FFFFFF"/>
                </a:solidFill>
              </a:defRPr>
            </a:lvl9pPr>
          </a:lstStyle>
          <a:p/>
        </p:txBody>
      </p:sp>
      <p:sp>
        <p:nvSpPr>
          <p:cNvPr id="18" name="Google Shape;18;p3"/>
          <p:cNvSpPr txBox="1"/>
          <p:nvPr>
            <p:ph idx="4" type="ctrTitle"/>
          </p:nvPr>
        </p:nvSpPr>
        <p:spPr>
          <a:xfrm>
            <a:off x="4824357" y="2040013"/>
            <a:ext cx="26292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800"/>
              <a:buNone/>
              <a:defRPr sz="1800">
                <a:solidFill>
                  <a:srgbClr val="FFFFFF"/>
                </a:solidFill>
              </a:defRPr>
            </a:lvl2pPr>
            <a:lvl3pPr lvl="2" algn="ctr">
              <a:lnSpc>
                <a:spcPct val="100000"/>
              </a:lnSpc>
              <a:spcBef>
                <a:spcPts val="0"/>
              </a:spcBef>
              <a:spcAft>
                <a:spcPts val="0"/>
              </a:spcAft>
              <a:buClr>
                <a:srgbClr val="FFFFFF"/>
              </a:buClr>
              <a:buSzPts val="1800"/>
              <a:buNone/>
              <a:defRPr sz="1800">
                <a:solidFill>
                  <a:srgbClr val="FFFFFF"/>
                </a:solidFill>
              </a:defRPr>
            </a:lvl3pPr>
            <a:lvl4pPr lvl="3" algn="ctr">
              <a:lnSpc>
                <a:spcPct val="100000"/>
              </a:lnSpc>
              <a:spcBef>
                <a:spcPts val="0"/>
              </a:spcBef>
              <a:spcAft>
                <a:spcPts val="0"/>
              </a:spcAft>
              <a:buClr>
                <a:srgbClr val="FFFFFF"/>
              </a:buClr>
              <a:buSzPts val="1800"/>
              <a:buNone/>
              <a:defRPr sz="1800">
                <a:solidFill>
                  <a:srgbClr val="FFFFFF"/>
                </a:solidFill>
              </a:defRPr>
            </a:lvl4pPr>
            <a:lvl5pPr lvl="4" algn="ctr">
              <a:lnSpc>
                <a:spcPct val="100000"/>
              </a:lnSpc>
              <a:spcBef>
                <a:spcPts val="0"/>
              </a:spcBef>
              <a:spcAft>
                <a:spcPts val="0"/>
              </a:spcAft>
              <a:buClr>
                <a:srgbClr val="FFFFFF"/>
              </a:buClr>
              <a:buSzPts val="1800"/>
              <a:buNone/>
              <a:defRPr sz="1800">
                <a:solidFill>
                  <a:srgbClr val="FFFFFF"/>
                </a:solidFill>
              </a:defRPr>
            </a:lvl5pPr>
            <a:lvl6pPr lvl="5" algn="ctr">
              <a:lnSpc>
                <a:spcPct val="100000"/>
              </a:lnSpc>
              <a:spcBef>
                <a:spcPts val="0"/>
              </a:spcBef>
              <a:spcAft>
                <a:spcPts val="0"/>
              </a:spcAft>
              <a:buClr>
                <a:srgbClr val="FFFFFF"/>
              </a:buClr>
              <a:buSzPts val="1800"/>
              <a:buNone/>
              <a:defRPr sz="1800">
                <a:solidFill>
                  <a:srgbClr val="FFFFFF"/>
                </a:solidFill>
              </a:defRPr>
            </a:lvl6pPr>
            <a:lvl7pPr lvl="6" algn="ctr">
              <a:lnSpc>
                <a:spcPct val="100000"/>
              </a:lnSpc>
              <a:spcBef>
                <a:spcPts val="0"/>
              </a:spcBef>
              <a:spcAft>
                <a:spcPts val="0"/>
              </a:spcAft>
              <a:buClr>
                <a:srgbClr val="FFFFFF"/>
              </a:buClr>
              <a:buSzPts val="1800"/>
              <a:buNone/>
              <a:defRPr sz="1800">
                <a:solidFill>
                  <a:srgbClr val="FFFFFF"/>
                </a:solidFill>
              </a:defRPr>
            </a:lvl7pPr>
            <a:lvl8pPr lvl="7" algn="ctr">
              <a:lnSpc>
                <a:spcPct val="100000"/>
              </a:lnSpc>
              <a:spcBef>
                <a:spcPts val="0"/>
              </a:spcBef>
              <a:spcAft>
                <a:spcPts val="0"/>
              </a:spcAft>
              <a:buClr>
                <a:srgbClr val="FFFFFF"/>
              </a:buClr>
              <a:buSzPts val="1800"/>
              <a:buNone/>
              <a:defRPr sz="1800">
                <a:solidFill>
                  <a:srgbClr val="FFFFFF"/>
                </a:solidFill>
              </a:defRPr>
            </a:lvl8pPr>
            <a:lvl9pPr lvl="8" algn="ctr">
              <a:lnSpc>
                <a:spcPct val="100000"/>
              </a:lnSpc>
              <a:spcBef>
                <a:spcPts val="0"/>
              </a:spcBef>
              <a:spcAft>
                <a:spcPts val="0"/>
              </a:spcAft>
              <a:buClr>
                <a:srgbClr val="FFFFFF"/>
              </a:buClr>
              <a:buSzPts val="1800"/>
              <a:buNone/>
              <a:defRPr sz="1800">
                <a:solidFill>
                  <a:srgbClr val="FFFFFF"/>
                </a:solidFill>
              </a:defRPr>
            </a:lvl9pPr>
          </a:lstStyle>
          <a:p/>
        </p:txBody>
      </p:sp>
      <p:sp>
        <p:nvSpPr>
          <p:cNvPr id="19" name="Google Shape;19;p3"/>
          <p:cNvSpPr txBox="1"/>
          <p:nvPr>
            <p:ph idx="5" type="subTitle"/>
          </p:nvPr>
        </p:nvSpPr>
        <p:spPr>
          <a:xfrm>
            <a:off x="5185707" y="2501475"/>
            <a:ext cx="1906500" cy="36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1000"/>
              <a:buNone/>
              <a:defRPr sz="1000">
                <a:solidFill>
                  <a:srgbClr val="FFFFFF"/>
                </a:solidFill>
              </a:defRPr>
            </a:lvl2pPr>
            <a:lvl3pPr lvl="2" algn="ctr">
              <a:lnSpc>
                <a:spcPct val="100000"/>
              </a:lnSpc>
              <a:spcBef>
                <a:spcPts val="0"/>
              </a:spcBef>
              <a:spcAft>
                <a:spcPts val="0"/>
              </a:spcAft>
              <a:buClr>
                <a:srgbClr val="FFFFFF"/>
              </a:buClr>
              <a:buSzPts val="1000"/>
              <a:buNone/>
              <a:defRPr sz="1000">
                <a:solidFill>
                  <a:srgbClr val="FFFFFF"/>
                </a:solidFill>
              </a:defRPr>
            </a:lvl3pPr>
            <a:lvl4pPr lvl="3" algn="ctr">
              <a:lnSpc>
                <a:spcPct val="100000"/>
              </a:lnSpc>
              <a:spcBef>
                <a:spcPts val="0"/>
              </a:spcBef>
              <a:spcAft>
                <a:spcPts val="0"/>
              </a:spcAft>
              <a:buClr>
                <a:srgbClr val="FFFFFF"/>
              </a:buClr>
              <a:buSzPts val="1000"/>
              <a:buNone/>
              <a:defRPr sz="1000">
                <a:solidFill>
                  <a:srgbClr val="FFFFFF"/>
                </a:solidFill>
              </a:defRPr>
            </a:lvl4pPr>
            <a:lvl5pPr lvl="4" algn="ctr">
              <a:lnSpc>
                <a:spcPct val="100000"/>
              </a:lnSpc>
              <a:spcBef>
                <a:spcPts val="0"/>
              </a:spcBef>
              <a:spcAft>
                <a:spcPts val="0"/>
              </a:spcAft>
              <a:buClr>
                <a:srgbClr val="FFFFFF"/>
              </a:buClr>
              <a:buSzPts val="1000"/>
              <a:buNone/>
              <a:defRPr sz="1000">
                <a:solidFill>
                  <a:srgbClr val="FFFFFF"/>
                </a:solidFill>
              </a:defRPr>
            </a:lvl5pPr>
            <a:lvl6pPr lvl="5" algn="ctr">
              <a:lnSpc>
                <a:spcPct val="100000"/>
              </a:lnSpc>
              <a:spcBef>
                <a:spcPts val="0"/>
              </a:spcBef>
              <a:spcAft>
                <a:spcPts val="0"/>
              </a:spcAft>
              <a:buClr>
                <a:srgbClr val="FFFFFF"/>
              </a:buClr>
              <a:buSzPts val="1000"/>
              <a:buNone/>
              <a:defRPr sz="1000">
                <a:solidFill>
                  <a:srgbClr val="FFFFFF"/>
                </a:solidFill>
              </a:defRPr>
            </a:lvl6pPr>
            <a:lvl7pPr lvl="6" algn="ctr">
              <a:lnSpc>
                <a:spcPct val="100000"/>
              </a:lnSpc>
              <a:spcBef>
                <a:spcPts val="0"/>
              </a:spcBef>
              <a:spcAft>
                <a:spcPts val="0"/>
              </a:spcAft>
              <a:buClr>
                <a:srgbClr val="FFFFFF"/>
              </a:buClr>
              <a:buSzPts val="1000"/>
              <a:buNone/>
              <a:defRPr sz="1000">
                <a:solidFill>
                  <a:srgbClr val="FFFFFF"/>
                </a:solidFill>
              </a:defRPr>
            </a:lvl7pPr>
            <a:lvl8pPr lvl="7" algn="ctr">
              <a:lnSpc>
                <a:spcPct val="100000"/>
              </a:lnSpc>
              <a:spcBef>
                <a:spcPts val="0"/>
              </a:spcBef>
              <a:spcAft>
                <a:spcPts val="0"/>
              </a:spcAft>
              <a:buClr>
                <a:srgbClr val="FFFFFF"/>
              </a:buClr>
              <a:buSzPts val="1000"/>
              <a:buNone/>
              <a:defRPr sz="1000">
                <a:solidFill>
                  <a:srgbClr val="FFFFFF"/>
                </a:solidFill>
              </a:defRPr>
            </a:lvl8pPr>
            <a:lvl9pPr lvl="8" algn="ctr">
              <a:lnSpc>
                <a:spcPct val="100000"/>
              </a:lnSpc>
              <a:spcBef>
                <a:spcPts val="0"/>
              </a:spcBef>
              <a:spcAft>
                <a:spcPts val="0"/>
              </a:spcAft>
              <a:buClr>
                <a:srgbClr val="FFFFFF"/>
              </a:buClr>
              <a:buSzPts val="1000"/>
              <a:buNone/>
              <a:defRPr sz="1000">
                <a:solidFill>
                  <a:srgbClr val="FFFFFF"/>
                </a:solidFill>
              </a:defRPr>
            </a:lvl9pPr>
          </a:lstStyle>
          <a:p/>
        </p:txBody>
      </p:sp>
      <p:sp>
        <p:nvSpPr>
          <p:cNvPr id="20" name="Google Shape;20;p3"/>
          <p:cNvSpPr txBox="1"/>
          <p:nvPr>
            <p:ph idx="6" type="ctrTitle"/>
          </p:nvPr>
        </p:nvSpPr>
        <p:spPr>
          <a:xfrm>
            <a:off x="4824357" y="3587138"/>
            <a:ext cx="26292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800"/>
              <a:buNone/>
              <a:defRPr sz="1800">
                <a:solidFill>
                  <a:srgbClr val="FFFFFF"/>
                </a:solidFill>
              </a:defRPr>
            </a:lvl2pPr>
            <a:lvl3pPr lvl="2" algn="ctr">
              <a:lnSpc>
                <a:spcPct val="100000"/>
              </a:lnSpc>
              <a:spcBef>
                <a:spcPts val="0"/>
              </a:spcBef>
              <a:spcAft>
                <a:spcPts val="0"/>
              </a:spcAft>
              <a:buClr>
                <a:srgbClr val="FFFFFF"/>
              </a:buClr>
              <a:buSzPts val="1800"/>
              <a:buNone/>
              <a:defRPr sz="1800">
                <a:solidFill>
                  <a:srgbClr val="FFFFFF"/>
                </a:solidFill>
              </a:defRPr>
            </a:lvl3pPr>
            <a:lvl4pPr lvl="3" algn="ctr">
              <a:lnSpc>
                <a:spcPct val="100000"/>
              </a:lnSpc>
              <a:spcBef>
                <a:spcPts val="0"/>
              </a:spcBef>
              <a:spcAft>
                <a:spcPts val="0"/>
              </a:spcAft>
              <a:buClr>
                <a:srgbClr val="FFFFFF"/>
              </a:buClr>
              <a:buSzPts val="1800"/>
              <a:buNone/>
              <a:defRPr sz="1800">
                <a:solidFill>
                  <a:srgbClr val="FFFFFF"/>
                </a:solidFill>
              </a:defRPr>
            </a:lvl4pPr>
            <a:lvl5pPr lvl="4" algn="ctr">
              <a:lnSpc>
                <a:spcPct val="100000"/>
              </a:lnSpc>
              <a:spcBef>
                <a:spcPts val="0"/>
              </a:spcBef>
              <a:spcAft>
                <a:spcPts val="0"/>
              </a:spcAft>
              <a:buClr>
                <a:srgbClr val="FFFFFF"/>
              </a:buClr>
              <a:buSzPts val="1800"/>
              <a:buNone/>
              <a:defRPr sz="1800">
                <a:solidFill>
                  <a:srgbClr val="FFFFFF"/>
                </a:solidFill>
              </a:defRPr>
            </a:lvl5pPr>
            <a:lvl6pPr lvl="5" algn="ctr">
              <a:lnSpc>
                <a:spcPct val="100000"/>
              </a:lnSpc>
              <a:spcBef>
                <a:spcPts val="0"/>
              </a:spcBef>
              <a:spcAft>
                <a:spcPts val="0"/>
              </a:spcAft>
              <a:buClr>
                <a:srgbClr val="FFFFFF"/>
              </a:buClr>
              <a:buSzPts val="1800"/>
              <a:buNone/>
              <a:defRPr sz="1800">
                <a:solidFill>
                  <a:srgbClr val="FFFFFF"/>
                </a:solidFill>
              </a:defRPr>
            </a:lvl6pPr>
            <a:lvl7pPr lvl="6" algn="ctr">
              <a:lnSpc>
                <a:spcPct val="100000"/>
              </a:lnSpc>
              <a:spcBef>
                <a:spcPts val="0"/>
              </a:spcBef>
              <a:spcAft>
                <a:spcPts val="0"/>
              </a:spcAft>
              <a:buClr>
                <a:srgbClr val="FFFFFF"/>
              </a:buClr>
              <a:buSzPts val="1800"/>
              <a:buNone/>
              <a:defRPr sz="1800">
                <a:solidFill>
                  <a:srgbClr val="FFFFFF"/>
                </a:solidFill>
              </a:defRPr>
            </a:lvl7pPr>
            <a:lvl8pPr lvl="7" algn="ctr">
              <a:lnSpc>
                <a:spcPct val="100000"/>
              </a:lnSpc>
              <a:spcBef>
                <a:spcPts val="0"/>
              </a:spcBef>
              <a:spcAft>
                <a:spcPts val="0"/>
              </a:spcAft>
              <a:buClr>
                <a:srgbClr val="FFFFFF"/>
              </a:buClr>
              <a:buSzPts val="1800"/>
              <a:buNone/>
              <a:defRPr sz="1800">
                <a:solidFill>
                  <a:srgbClr val="FFFFFF"/>
                </a:solidFill>
              </a:defRPr>
            </a:lvl8pPr>
            <a:lvl9pPr lvl="8" algn="ctr">
              <a:lnSpc>
                <a:spcPct val="100000"/>
              </a:lnSpc>
              <a:spcBef>
                <a:spcPts val="0"/>
              </a:spcBef>
              <a:spcAft>
                <a:spcPts val="0"/>
              </a:spcAft>
              <a:buClr>
                <a:srgbClr val="FFFFFF"/>
              </a:buClr>
              <a:buSzPts val="1800"/>
              <a:buNone/>
              <a:defRPr sz="1800">
                <a:solidFill>
                  <a:srgbClr val="FFFFFF"/>
                </a:solidFill>
              </a:defRPr>
            </a:lvl9pPr>
          </a:lstStyle>
          <a:p/>
        </p:txBody>
      </p:sp>
      <p:sp>
        <p:nvSpPr>
          <p:cNvPr id="21" name="Google Shape;21;p3"/>
          <p:cNvSpPr txBox="1"/>
          <p:nvPr>
            <p:ph idx="7" type="subTitle"/>
          </p:nvPr>
        </p:nvSpPr>
        <p:spPr>
          <a:xfrm>
            <a:off x="5185707" y="4048600"/>
            <a:ext cx="1906500" cy="36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1000"/>
              <a:buNone/>
              <a:defRPr sz="1000">
                <a:solidFill>
                  <a:srgbClr val="FFFFFF"/>
                </a:solidFill>
              </a:defRPr>
            </a:lvl2pPr>
            <a:lvl3pPr lvl="2" algn="ctr">
              <a:lnSpc>
                <a:spcPct val="100000"/>
              </a:lnSpc>
              <a:spcBef>
                <a:spcPts val="0"/>
              </a:spcBef>
              <a:spcAft>
                <a:spcPts val="0"/>
              </a:spcAft>
              <a:buClr>
                <a:srgbClr val="FFFFFF"/>
              </a:buClr>
              <a:buSzPts val="1000"/>
              <a:buNone/>
              <a:defRPr sz="1000">
                <a:solidFill>
                  <a:srgbClr val="FFFFFF"/>
                </a:solidFill>
              </a:defRPr>
            </a:lvl3pPr>
            <a:lvl4pPr lvl="3" algn="ctr">
              <a:lnSpc>
                <a:spcPct val="100000"/>
              </a:lnSpc>
              <a:spcBef>
                <a:spcPts val="0"/>
              </a:spcBef>
              <a:spcAft>
                <a:spcPts val="0"/>
              </a:spcAft>
              <a:buClr>
                <a:srgbClr val="FFFFFF"/>
              </a:buClr>
              <a:buSzPts val="1000"/>
              <a:buNone/>
              <a:defRPr sz="1000">
                <a:solidFill>
                  <a:srgbClr val="FFFFFF"/>
                </a:solidFill>
              </a:defRPr>
            </a:lvl4pPr>
            <a:lvl5pPr lvl="4" algn="ctr">
              <a:lnSpc>
                <a:spcPct val="100000"/>
              </a:lnSpc>
              <a:spcBef>
                <a:spcPts val="0"/>
              </a:spcBef>
              <a:spcAft>
                <a:spcPts val="0"/>
              </a:spcAft>
              <a:buClr>
                <a:srgbClr val="FFFFFF"/>
              </a:buClr>
              <a:buSzPts val="1000"/>
              <a:buNone/>
              <a:defRPr sz="1000">
                <a:solidFill>
                  <a:srgbClr val="FFFFFF"/>
                </a:solidFill>
              </a:defRPr>
            </a:lvl5pPr>
            <a:lvl6pPr lvl="5" algn="ctr">
              <a:lnSpc>
                <a:spcPct val="100000"/>
              </a:lnSpc>
              <a:spcBef>
                <a:spcPts val="0"/>
              </a:spcBef>
              <a:spcAft>
                <a:spcPts val="0"/>
              </a:spcAft>
              <a:buClr>
                <a:srgbClr val="FFFFFF"/>
              </a:buClr>
              <a:buSzPts val="1000"/>
              <a:buNone/>
              <a:defRPr sz="1000">
                <a:solidFill>
                  <a:srgbClr val="FFFFFF"/>
                </a:solidFill>
              </a:defRPr>
            </a:lvl6pPr>
            <a:lvl7pPr lvl="6" algn="ctr">
              <a:lnSpc>
                <a:spcPct val="100000"/>
              </a:lnSpc>
              <a:spcBef>
                <a:spcPts val="0"/>
              </a:spcBef>
              <a:spcAft>
                <a:spcPts val="0"/>
              </a:spcAft>
              <a:buClr>
                <a:srgbClr val="FFFFFF"/>
              </a:buClr>
              <a:buSzPts val="1000"/>
              <a:buNone/>
              <a:defRPr sz="1000">
                <a:solidFill>
                  <a:srgbClr val="FFFFFF"/>
                </a:solidFill>
              </a:defRPr>
            </a:lvl7pPr>
            <a:lvl8pPr lvl="7" algn="ctr">
              <a:lnSpc>
                <a:spcPct val="100000"/>
              </a:lnSpc>
              <a:spcBef>
                <a:spcPts val="0"/>
              </a:spcBef>
              <a:spcAft>
                <a:spcPts val="0"/>
              </a:spcAft>
              <a:buClr>
                <a:srgbClr val="FFFFFF"/>
              </a:buClr>
              <a:buSzPts val="1000"/>
              <a:buNone/>
              <a:defRPr sz="1000">
                <a:solidFill>
                  <a:srgbClr val="FFFFFF"/>
                </a:solidFill>
              </a:defRPr>
            </a:lvl8pPr>
            <a:lvl9pPr lvl="8" algn="ctr">
              <a:lnSpc>
                <a:spcPct val="100000"/>
              </a:lnSpc>
              <a:spcBef>
                <a:spcPts val="0"/>
              </a:spcBef>
              <a:spcAft>
                <a:spcPts val="0"/>
              </a:spcAft>
              <a:buClr>
                <a:srgbClr val="FFFFFF"/>
              </a:buClr>
              <a:buSzPts val="1000"/>
              <a:buNone/>
              <a:defRPr sz="1000">
                <a:solidFill>
                  <a:srgbClr val="FFFFFF"/>
                </a:solidFill>
              </a:defRPr>
            </a:lvl9pPr>
          </a:lstStyle>
          <a:p/>
        </p:txBody>
      </p:sp>
      <p:sp>
        <p:nvSpPr>
          <p:cNvPr id="22" name="Google Shape;22;p3"/>
          <p:cNvSpPr txBox="1"/>
          <p:nvPr>
            <p:ph idx="8" type="ctrTitle"/>
          </p:nvPr>
        </p:nvSpPr>
        <p:spPr>
          <a:xfrm>
            <a:off x="1122278" y="401450"/>
            <a:ext cx="6899400" cy="94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23" name="Google Shape;23;p3"/>
          <p:cNvSpPr txBox="1"/>
          <p:nvPr>
            <p:ph idx="9" type="title"/>
          </p:nvPr>
        </p:nvSpPr>
        <p:spPr>
          <a:xfrm>
            <a:off x="2128157" y="1619437"/>
            <a:ext cx="17538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800"/>
              <a:buNone/>
              <a:defRPr sz="4800">
                <a:solidFill>
                  <a:srgbClr val="FFFFFF"/>
                </a:solidFill>
              </a:defRPr>
            </a:lvl1pPr>
            <a:lvl2pPr lvl="1"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p:txBody>
      </p:sp>
      <p:sp>
        <p:nvSpPr>
          <p:cNvPr id="24" name="Google Shape;24;p3"/>
          <p:cNvSpPr txBox="1"/>
          <p:nvPr>
            <p:ph idx="13" type="title"/>
          </p:nvPr>
        </p:nvSpPr>
        <p:spPr>
          <a:xfrm>
            <a:off x="2128157" y="3166562"/>
            <a:ext cx="17538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800"/>
              <a:buNone/>
              <a:defRPr sz="4800">
                <a:solidFill>
                  <a:srgbClr val="FFFFFF"/>
                </a:solidFill>
              </a:defRPr>
            </a:lvl1pPr>
            <a:lvl2pPr lvl="1"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p:txBody>
      </p:sp>
      <p:sp>
        <p:nvSpPr>
          <p:cNvPr id="25" name="Google Shape;25;p3"/>
          <p:cNvSpPr txBox="1"/>
          <p:nvPr>
            <p:ph idx="14" type="title"/>
          </p:nvPr>
        </p:nvSpPr>
        <p:spPr>
          <a:xfrm>
            <a:off x="5262057" y="1619437"/>
            <a:ext cx="17538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800"/>
              <a:buNone/>
              <a:defRPr sz="4800">
                <a:solidFill>
                  <a:srgbClr val="FFFFFF"/>
                </a:solidFill>
              </a:defRPr>
            </a:lvl1pPr>
            <a:lvl2pPr lvl="1"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p:txBody>
      </p:sp>
      <p:sp>
        <p:nvSpPr>
          <p:cNvPr id="26" name="Google Shape;26;p3"/>
          <p:cNvSpPr txBox="1"/>
          <p:nvPr>
            <p:ph idx="15" type="title"/>
          </p:nvPr>
        </p:nvSpPr>
        <p:spPr>
          <a:xfrm>
            <a:off x="5262057" y="3166562"/>
            <a:ext cx="17538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800"/>
              <a:buNone/>
              <a:defRPr sz="4800">
                <a:solidFill>
                  <a:srgbClr val="FFFFFF"/>
                </a:solidFill>
              </a:defRPr>
            </a:lvl1pPr>
            <a:lvl2pPr lvl="1"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p:txBody>
      </p:sp>
      <p:cxnSp>
        <p:nvCxnSpPr>
          <p:cNvPr id="27" name="Google Shape;27;p3"/>
          <p:cNvCxnSpPr/>
          <p:nvPr/>
        </p:nvCxnSpPr>
        <p:spPr>
          <a:xfrm>
            <a:off x="2273400" y="2242363"/>
            <a:ext cx="4597200" cy="0"/>
          </a:xfrm>
          <a:prstGeom prst="straightConnector1">
            <a:avLst/>
          </a:prstGeom>
          <a:noFill/>
          <a:ln cap="flat" cmpd="sng" w="19050">
            <a:solidFill>
              <a:srgbClr val="FFFFFF"/>
            </a:solidFill>
            <a:prstDash val="solid"/>
            <a:round/>
            <a:headEnd len="sm" w="sm" type="none"/>
            <a:tailEnd len="sm" w="sm" type="none"/>
          </a:ln>
        </p:spPr>
      </p:cxnSp>
      <p:cxnSp>
        <p:nvCxnSpPr>
          <p:cNvPr id="28" name="Google Shape;28;p3"/>
          <p:cNvCxnSpPr/>
          <p:nvPr/>
        </p:nvCxnSpPr>
        <p:spPr>
          <a:xfrm>
            <a:off x="2273400" y="3804313"/>
            <a:ext cx="4597200"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2_1_1">
    <p:bg>
      <p:bgPr>
        <a:gradFill>
          <a:gsLst>
            <a:gs pos="0">
              <a:srgbClr val="88D3CE"/>
            </a:gs>
            <a:gs pos="100000">
              <a:srgbClr val="423864"/>
            </a:gs>
          </a:gsLst>
          <a:lin ang="5400700" scaled="0"/>
        </a:gradFill>
      </p:bgPr>
    </p:bg>
    <p:spTree>
      <p:nvGrpSpPr>
        <p:cNvPr id="29" name="Shape 29"/>
        <p:cNvGrpSpPr/>
        <p:nvPr/>
      </p:nvGrpSpPr>
      <p:grpSpPr>
        <a:xfrm>
          <a:off x="0" y="0"/>
          <a:ext cx="0" cy="0"/>
          <a:chOff x="0" y="0"/>
          <a:chExt cx="0" cy="0"/>
        </a:xfrm>
      </p:grpSpPr>
      <p:pic>
        <p:nvPicPr>
          <p:cNvPr id="30" name="Google Shape;30;p4"/>
          <p:cNvPicPr preferRelativeResize="0"/>
          <p:nvPr/>
        </p:nvPicPr>
        <p:blipFill rotWithShape="1">
          <a:blip r:embed="rId2">
            <a:alphaModFix/>
          </a:blip>
          <a:srcRect b="0" l="0" r="0" t="0"/>
          <a:stretch/>
        </p:blipFill>
        <p:spPr>
          <a:xfrm>
            <a:off x="0" y="0"/>
            <a:ext cx="2300675" cy="2075900"/>
          </a:xfrm>
          <a:prstGeom prst="rect">
            <a:avLst/>
          </a:prstGeom>
          <a:noFill/>
          <a:ln>
            <a:noFill/>
          </a:ln>
        </p:spPr>
      </p:pic>
      <p:sp>
        <p:nvSpPr>
          <p:cNvPr id="31" name="Google Shape;31;p4"/>
          <p:cNvSpPr txBox="1"/>
          <p:nvPr>
            <p:ph type="ctrTitle"/>
          </p:nvPr>
        </p:nvSpPr>
        <p:spPr>
          <a:xfrm flipH="1">
            <a:off x="355600" y="2236500"/>
            <a:ext cx="3956100" cy="6705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FFFFFF"/>
              </a:buClr>
              <a:buSzPts val="3600"/>
              <a:buNone/>
              <a:defRPr sz="3600">
                <a:solidFill>
                  <a:srgbClr val="FFFFFF"/>
                </a:solidFill>
              </a:defRPr>
            </a:lvl1pPr>
            <a:lvl2pPr lvl="1" algn="r">
              <a:lnSpc>
                <a:spcPct val="100000"/>
              </a:lnSpc>
              <a:spcBef>
                <a:spcPts val="0"/>
              </a:spcBef>
              <a:spcAft>
                <a:spcPts val="0"/>
              </a:spcAft>
              <a:buClr>
                <a:srgbClr val="FFFFFF"/>
              </a:buClr>
              <a:buSzPts val="2400"/>
              <a:buNone/>
              <a:defRPr sz="2400">
                <a:solidFill>
                  <a:srgbClr val="FFFFFF"/>
                </a:solidFill>
              </a:defRPr>
            </a:lvl2pPr>
            <a:lvl3pPr lvl="2" algn="r">
              <a:lnSpc>
                <a:spcPct val="100000"/>
              </a:lnSpc>
              <a:spcBef>
                <a:spcPts val="0"/>
              </a:spcBef>
              <a:spcAft>
                <a:spcPts val="0"/>
              </a:spcAft>
              <a:buClr>
                <a:srgbClr val="FFFFFF"/>
              </a:buClr>
              <a:buSzPts val="2400"/>
              <a:buNone/>
              <a:defRPr sz="2400">
                <a:solidFill>
                  <a:srgbClr val="FFFFFF"/>
                </a:solidFill>
              </a:defRPr>
            </a:lvl3pPr>
            <a:lvl4pPr lvl="3" algn="r">
              <a:lnSpc>
                <a:spcPct val="100000"/>
              </a:lnSpc>
              <a:spcBef>
                <a:spcPts val="0"/>
              </a:spcBef>
              <a:spcAft>
                <a:spcPts val="0"/>
              </a:spcAft>
              <a:buClr>
                <a:srgbClr val="FFFFFF"/>
              </a:buClr>
              <a:buSzPts val="2400"/>
              <a:buNone/>
              <a:defRPr sz="2400">
                <a:solidFill>
                  <a:srgbClr val="FFFFFF"/>
                </a:solidFill>
              </a:defRPr>
            </a:lvl4pPr>
            <a:lvl5pPr lvl="4" algn="r">
              <a:lnSpc>
                <a:spcPct val="100000"/>
              </a:lnSpc>
              <a:spcBef>
                <a:spcPts val="0"/>
              </a:spcBef>
              <a:spcAft>
                <a:spcPts val="0"/>
              </a:spcAft>
              <a:buClr>
                <a:srgbClr val="FFFFFF"/>
              </a:buClr>
              <a:buSzPts val="2400"/>
              <a:buNone/>
              <a:defRPr sz="2400">
                <a:solidFill>
                  <a:srgbClr val="FFFFFF"/>
                </a:solidFill>
              </a:defRPr>
            </a:lvl5pPr>
            <a:lvl6pPr lvl="5" algn="r">
              <a:lnSpc>
                <a:spcPct val="100000"/>
              </a:lnSpc>
              <a:spcBef>
                <a:spcPts val="0"/>
              </a:spcBef>
              <a:spcAft>
                <a:spcPts val="0"/>
              </a:spcAft>
              <a:buClr>
                <a:srgbClr val="FFFFFF"/>
              </a:buClr>
              <a:buSzPts val="2400"/>
              <a:buNone/>
              <a:defRPr sz="2400">
                <a:solidFill>
                  <a:srgbClr val="FFFFFF"/>
                </a:solidFill>
              </a:defRPr>
            </a:lvl6pPr>
            <a:lvl7pPr lvl="6" algn="r">
              <a:lnSpc>
                <a:spcPct val="100000"/>
              </a:lnSpc>
              <a:spcBef>
                <a:spcPts val="0"/>
              </a:spcBef>
              <a:spcAft>
                <a:spcPts val="0"/>
              </a:spcAft>
              <a:buClr>
                <a:srgbClr val="FFFFFF"/>
              </a:buClr>
              <a:buSzPts val="2400"/>
              <a:buNone/>
              <a:defRPr sz="2400">
                <a:solidFill>
                  <a:srgbClr val="FFFFFF"/>
                </a:solidFill>
              </a:defRPr>
            </a:lvl7pPr>
            <a:lvl8pPr lvl="7" algn="r">
              <a:lnSpc>
                <a:spcPct val="100000"/>
              </a:lnSpc>
              <a:spcBef>
                <a:spcPts val="0"/>
              </a:spcBef>
              <a:spcAft>
                <a:spcPts val="0"/>
              </a:spcAft>
              <a:buClr>
                <a:srgbClr val="FFFFFF"/>
              </a:buClr>
              <a:buSzPts val="2400"/>
              <a:buNone/>
              <a:defRPr sz="2400">
                <a:solidFill>
                  <a:srgbClr val="FFFFFF"/>
                </a:solidFill>
              </a:defRPr>
            </a:lvl8pPr>
            <a:lvl9pPr lvl="8" algn="r">
              <a:lnSpc>
                <a:spcPct val="100000"/>
              </a:lnSpc>
              <a:spcBef>
                <a:spcPts val="0"/>
              </a:spcBef>
              <a:spcAft>
                <a:spcPts val="0"/>
              </a:spcAft>
              <a:buClr>
                <a:srgbClr val="FFFFFF"/>
              </a:buClr>
              <a:buSzPts val="2400"/>
              <a:buNone/>
              <a:defRPr sz="2400">
                <a:solidFill>
                  <a:srgbClr val="FFFFFF"/>
                </a:solidFill>
              </a:defRPr>
            </a:lvl9pPr>
          </a:lstStyle>
          <a:p/>
        </p:txBody>
      </p:sp>
      <p:sp>
        <p:nvSpPr>
          <p:cNvPr id="32" name="Google Shape;32;p4"/>
          <p:cNvSpPr txBox="1"/>
          <p:nvPr>
            <p:ph idx="1" type="subTitle"/>
          </p:nvPr>
        </p:nvSpPr>
        <p:spPr>
          <a:xfrm>
            <a:off x="4837607" y="2387850"/>
            <a:ext cx="1906500" cy="367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FFFFFF"/>
              </a:buClr>
              <a:buSzPts val="1200"/>
              <a:buNone/>
              <a:defRPr sz="1200">
                <a:solidFill>
                  <a:srgbClr val="FFFFFF"/>
                </a:solidFill>
              </a:defRPr>
            </a:lvl1pPr>
            <a:lvl2pPr lvl="1" algn="l">
              <a:lnSpc>
                <a:spcPct val="100000"/>
              </a:lnSpc>
              <a:spcBef>
                <a:spcPts val="0"/>
              </a:spcBef>
              <a:spcAft>
                <a:spcPts val="0"/>
              </a:spcAft>
              <a:buClr>
                <a:srgbClr val="FFFFFF"/>
              </a:buClr>
              <a:buSzPts val="1200"/>
              <a:buNone/>
              <a:defRPr sz="1200">
                <a:solidFill>
                  <a:srgbClr val="FFFFFF"/>
                </a:solidFill>
              </a:defRPr>
            </a:lvl2pPr>
            <a:lvl3pPr lvl="2" algn="l">
              <a:lnSpc>
                <a:spcPct val="100000"/>
              </a:lnSpc>
              <a:spcBef>
                <a:spcPts val="0"/>
              </a:spcBef>
              <a:spcAft>
                <a:spcPts val="0"/>
              </a:spcAft>
              <a:buClr>
                <a:srgbClr val="FFFFFF"/>
              </a:buClr>
              <a:buSzPts val="1200"/>
              <a:buNone/>
              <a:defRPr sz="1200">
                <a:solidFill>
                  <a:srgbClr val="FFFFFF"/>
                </a:solidFill>
              </a:defRPr>
            </a:lvl3pPr>
            <a:lvl4pPr lvl="3" algn="l">
              <a:lnSpc>
                <a:spcPct val="100000"/>
              </a:lnSpc>
              <a:spcBef>
                <a:spcPts val="0"/>
              </a:spcBef>
              <a:spcAft>
                <a:spcPts val="0"/>
              </a:spcAft>
              <a:buClr>
                <a:srgbClr val="FFFFFF"/>
              </a:buClr>
              <a:buSzPts val="1200"/>
              <a:buNone/>
              <a:defRPr sz="1200">
                <a:solidFill>
                  <a:srgbClr val="FFFFFF"/>
                </a:solidFill>
              </a:defRPr>
            </a:lvl4pPr>
            <a:lvl5pPr lvl="4" algn="l">
              <a:lnSpc>
                <a:spcPct val="100000"/>
              </a:lnSpc>
              <a:spcBef>
                <a:spcPts val="0"/>
              </a:spcBef>
              <a:spcAft>
                <a:spcPts val="0"/>
              </a:spcAft>
              <a:buClr>
                <a:srgbClr val="FFFFFF"/>
              </a:buClr>
              <a:buSzPts val="1200"/>
              <a:buNone/>
              <a:defRPr sz="1200">
                <a:solidFill>
                  <a:srgbClr val="FFFFFF"/>
                </a:solidFill>
              </a:defRPr>
            </a:lvl5pPr>
            <a:lvl6pPr lvl="5" algn="l">
              <a:lnSpc>
                <a:spcPct val="100000"/>
              </a:lnSpc>
              <a:spcBef>
                <a:spcPts val="0"/>
              </a:spcBef>
              <a:spcAft>
                <a:spcPts val="0"/>
              </a:spcAft>
              <a:buClr>
                <a:srgbClr val="FFFFFF"/>
              </a:buClr>
              <a:buSzPts val="1200"/>
              <a:buNone/>
              <a:defRPr sz="1200">
                <a:solidFill>
                  <a:srgbClr val="FFFFFF"/>
                </a:solidFill>
              </a:defRPr>
            </a:lvl6pPr>
            <a:lvl7pPr lvl="6" algn="l">
              <a:lnSpc>
                <a:spcPct val="100000"/>
              </a:lnSpc>
              <a:spcBef>
                <a:spcPts val="0"/>
              </a:spcBef>
              <a:spcAft>
                <a:spcPts val="0"/>
              </a:spcAft>
              <a:buClr>
                <a:srgbClr val="FFFFFF"/>
              </a:buClr>
              <a:buSzPts val="1200"/>
              <a:buNone/>
              <a:defRPr sz="1200">
                <a:solidFill>
                  <a:srgbClr val="FFFFFF"/>
                </a:solidFill>
              </a:defRPr>
            </a:lvl7pPr>
            <a:lvl8pPr lvl="7" algn="l">
              <a:lnSpc>
                <a:spcPct val="100000"/>
              </a:lnSpc>
              <a:spcBef>
                <a:spcPts val="0"/>
              </a:spcBef>
              <a:spcAft>
                <a:spcPts val="0"/>
              </a:spcAft>
              <a:buClr>
                <a:srgbClr val="FFFFFF"/>
              </a:buClr>
              <a:buSzPts val="1200"/>
              <a:buNone/>
              <a:defRPr sz="1200">
                <a:solidFill>
                  <a:srgbClr val="FFFFFF"/>
                </a:solidFill>
              </a:defRPr>
            </a:lvl8pPr>
            <a:lvl9pPr lvl="8" algn="l">
              <a:lnSpc>
                <a:spcPct val="100000"/>
              </a:lnSpc>
              <a:spcBef>
                <a:spcPts val="0"/>
              </a:spcBef>
              <a:spcAft>
                <a:spcPts val="0"/>
              </a:spcAft>
              <a:buClr>
                <a:srgbClr val="FFFFFF"/>
              </a:buClr>
              <a:buSzPts val="1200"/>
              <a:buNone/>
              <a:defRPr sz="1200">
                <a:solidFill>
                  <a:srgbClr val="FFFFFF"/>
                </a:solidFill>
              </a:defRPr>
            </a:lvl9pPr>
          </a:lstStyle>
          <a:p/>
        </p:txBody>
      </p:sp>
      <p:pic>
        <p:nvPicPr>
          <p:cNvPr id="33" name="Google Shape;33;p4"/>
          <p:cNvPicPr preferRelativeResize="0"/>
          <p:nvPr/>
        </p:nvPicPr>
        <p:blipFill rotWithShape="1">
          <a:blip r:embed="rId2">
            <a:alphaModFix/>
          </a:blip>
          <a:srcRect b="0" l="0" r="0" t="0"/>
          <a:stretch/>
        </p:blipFill>
        <p:spPr>
          <a:xfrm rot="10800000">
            <a:off x="6843325" y="3067600"/>
            <a:ext cx="2300675" cy="2075900"/>
          </a:xfrm>
          <a:prstGeom prst="rect">
            <a:avLst/>
          </a:prstGeom>
          <a:noFill/>
          <a:ln>
            <a:noFill/>
          </a:ln>
        </p:spPr>
      </p:pic>
      <p:cxnSp>
        <p:nvCxnSpPr>
          <p:cNvPr id="34" name="Google Shape;34;p4"/>
          <p:cNvCxnSpPr/>
          <p:nvPr/>
        </p:nvCxnSpPr>
        <p:spPr>
          <a:xfrm>
            <a:off x="4572000" y="1228200"/>
            <a:ext cx="0" cy="268710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CUSTOM_5">
    <p:spTree>
      <p:nvGrpSpPr>
        <p:cNvPr id="35" name="Shape 35"/>
        <p:cNvGrpSpPr/>
        <p:nvPr/>
      </p:nvGrpSpPr>
      <p:grpSpPr>
        <a:xfrm>
          <a:off x="0" y="0"/>
          <a:ext cx="0" cy="0"/>
          <a:chOff x="0" y="0"/>
          <a:chExt cx="0" cy="0"/>
        </a:xfrm>
      </p:grpSpPr>
      <p:sp>
        <p:nvSpPr>
          <p:cNvPr id="36" name="Google Shape;36;p5"/>
          <p:cNvSpPr txBox="1"/>
          <p:nvPr>
            <p:ph idx="1" type="subTitle"/>
          </p:nvPr>
        </p:nvSpPr>
        <p:spPr>
          <a:xfrm>
            <a:off x="2336855" y="2792539"/>
            <a:ext cx="2085600" cy="488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1000"/>
              <a:buNone/>
              <a:defRPr sz="1000">
                <a:solidFill>
                  <a:srgbClr val="FFFFFF"/>
                </a:solidFill>
              </a:defRPr>
            </a:lvl2pPr>
            <a:lvl3pPr lvl="2" algn="ctr">
              <a:lnSpc>
                <a:spcPct val="100000"/>
              </a:lnSpc>
              <a:spcBef>
                <a:spcPts val="0"/>
              </a:spcBef>
              <a:spcAft>
                <a:spcPts val="0"/>
              </a:spcAft>
              <a:buClr>
                <a:srgbClr val="FFFFFF"/>
              </a:buClr>
              <a:buSzPts val="1000"/>
              <a:buNone/>
              <a:defRPr sz="1000">
                <a:solidFill>
                  <a:srgbClr val="FFFFFF"/>
                </a:solidFill>
              </a:defRPr>
            </a:lvl3pPr>
            <a:lvl4pPr lvl="3" algn="ctr">
              <a:lnSpc>
                <a:spcPct val="100000"/>
              </a:lnSpc>
              <a:spcBef>
                <a:spcPts val="0"/>
              </a:spcBef>
              <a:spcAft>
                <a:spcPts val="0"/>
              </a:spcAft>
              <a:buClr>
                <a:srgbClr val="FFFFFF"/>
              </a:buClr>
              <a:buSzPts val="1000"/>
              <a:buNone/>
              <a:defRPr sz="1000">
                <a:solidFill>
                  <a:srgbClr val="FFFFFF"/>
                </a:solidFill>
              </a:defRPr>
            </a:lvl4pPr>
            <a:lvl5pPr lvl="4" algn="ctr">
              <a:lnSpc>
                <a:spcPct val="100000"/>
              </a:lnSpc>
              <a:spcBef>
                <a:spcPts val="0"/>
              </a:spcBef>
              <a:spcAft>
                <a:spcPts val="0"/>
              </a:spcAft>
              <a:buClr>
                <a:srgbClr val="FFFFFF"/>
              </a:buClr>
              <a:buSzPts val="1000"/>
              <a:buNone/>
              <a:defRPr sz="1000">
                <a:solidFill>
                  <a:srgbClr val="FFFFFF"/>
                </a:solidFill>
              </a:defRPr>
            </a:lvl5pPr>
            <a:lvl6pPr lvl="5" algn="ctr">
              <a:lnSpc>
                <a:spcPct val="100000"/>
              </a:lnSpc>
              <a:spcBef>
                <a:spcPts val="0"/>
              </a:spcBef>
              <a:spcAft>
                <a:spcPts val="0"/>
              </a:spcAft>
              <a:buClr>
                <a:srgbClr val="FFFFFF"/>
              </a:buClr>
              <a:buSzPts val="1000"/>
              <a:buNone/>
              <a:defRPr sz="1000">
                <a:solidFill>
                  <a:srgbClr val="FFFFFF"/>
                </a:solidFill>
              </a:defRPr>
            </a:lvl6pPr>
            <a:lvl7pPr lvl="6" algn="ctr">
              <a:lnSpc>
                <a:spcPct val="100000"/>
              </a:lnSpc>
              <a:spcBef>
                <a:spcPts val="0"/>
              </a:spcBef>
              <a:spcAft>
                <a:spcPts val="0"/>
              </a:spcAft>
              <a:buClr>
                <a:srgbClr val="FFFFFF"/>
              </a:buClr>
              <a:buSzPts val="1000"/>
              <a:buNone/>
              <a:defRPr sz="1000">
                <a:solidFill>
                  <a:srgbClr val="FFFFFF"/>
                </a:solidFill>
              </a:defRPr>
            </a:lvl7pPr>
            <a:lvl8pPr lvl="7" algn="ctr">
              <a:lnSpc>
                <a:spcPct val="100000"/>
              </a:lnSpc>
              <a:spcBef>
                <a:spcPts val="0"/>
              </a:spcBef>
              <a:spcAft>
                <a:spcPts val="0"/>
              </a:spcAft>
              <a:buClr>
                <a:srgbClr val="FFFFFF"/>
              </a:buClr>
              <a:buSzPts val="1000"/>
              <a:buNone/>
              <a:defRPr sz="1000">
                <a:solidFill>
                  <a:srgbClr val="FFFFFF"/>
                </a:solidFill>
              </a:defRPr>
            </a:lvl8pPr>
            <a:lvl9pPr lvl="8" algn="ctr">
              <a:lnSpc>
                <a:spcPct val="100000"/>
              </a:lnSpc>
              <a:spcBef>
                <a:spcPts val="0"/>
              </a:spcBef>
              <a:spcAft>
                <a:spcPts val="0"/>
              </a:spcAft>
              <a:buClr>
                <a:srgbClr val="FFFFFF"/>
              </a:buClr>
              <a:buSzPts val="1000"/>
              <a:buNone/>
              <a:defRPr sz="1000">
                <a:solidFill>
                  <a:srgbClr val="FFFFFF"/>
                </a:solidFill>
              </a:defRPr>
            </a:lvl9pPr>
          </a:lstStyle>
          <a:p/>
        </p:txBody>
      </p:sp>
      <p:sp>
        <p:nvSpPr>
          <p:cNvPr id="37" name="Google Shape;37;p5"/>
          <p:cNvSpPr txBox="1"/>
          <p:nvPr>
            <p:ph idx="2" type="subTitle"/>
          </p:nvPr>
        </p:nvSpPr>
        <p:spPr>
          <a:xfrm>
            <a:off x="4721655" y="2806554"/>
            <a:ext cx="2085600" cy="488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1000"/>
              <a:buNone/>
              <a:defRPr sz="1000">
                <a:solidFill>
                  <a:srgbClr val="FFFFFF"/>
                </a:solidFill>
              </a:defRPr>
            </a:lvl2pPr>
            <a:lvl3pPr lvl="2" algn="ctr">
              <a:lnSpc>
                <a:spcPct val="100000"/>
              </a:lnSpc>
              <a:spcBef>
                <a:spcPts val="0"/>
              </a:spcBef>
              <a:spcAft>
                <a:spcPts val="0"/>
              </a:spcAft>
              <a:buClr>
                <a:srgbClr val="FFFFFF"/>
              </a:buClr>
              <a:buSzPts val="1000"/>
              <a:buNone/>
              <a:defRPr sz="1000">
                <a:solidFill>
                  <a:srgbClr val="FFFFFF"/>
                </a:solidFill>
              </a:defRPr>
            </a:lvl3pPr>
            <a:lvl4pPr lvl="3" algn="ctr">
              <a:lnSpc>
                <a:spcPct val="100000"/>
              </a:lnSpc>
              <a:spcBef>
                <a:spcPts val="0"/>
              </a:spcBef>
              <a:spcAft>
                <a:spcPts val="0"/>
              </a:spcAft>
              <a:buClr>
                <a:srgbClr val="FFFFFF"/>
              </a:buClr>
              <a:buSzPts val="1000"/>
              <a:buNone/>
              <a:defRPr sz="1000">
                <a:solidFill>
                  <a:srgbClr val="FFFFFF"/>
                </a:solidFill>
              </a:defRPr>
            </a:lvl4pPr>
            <a:lvl5pPr lvl="4" algn="ctr">
              <a:lnSpc>
                <a:spcPct val="100000"/>
              </a:lnSpc>
              <a:spcBef>
                <a:spcPts val="0"/>
              </a:spcBef>
              <a:spcAft>
                <a:spcPts val="0"/>
              </a:spcAft>
              <a:buClr>
                <a:srgbClr val="FFFFFF"/>
              </a:buClr>
              <a:buSzPts val="1000"/>
              <a:buNone/>
              <a:defRPr sz="1000">
                <a:solidFill>
                  <a:srgbClr val="FFFFFF"/>
                </a:solidFill>
              </a:defRPr>
            </a:lvl5pPr>
            <a:lvl6pPr lvl="5" algn="ctr">
              <a:lnSpc>
                <a:spcPct val="100000"/>
              </a:lnSpc>
              <a:spcBef>
                <a:spcPts val="0"/>
              </a:spcBef>
              <a:spcAft>
                <a:spcPts val="0"/>
              </a:spcAft>
              <a:buClr>
                <a:srgbClr val="FFFFFF"/>
              </a:buClr>
              <a:buSzPts val="1000"/>
              <a:buNone/>
              <a:defRPr sz="1000">
                <a:solidFill>
                  <a:srgbClr val="FFFFFF"/>
                </a:solidFill>
              </a:defRPr>
            </a:lvl6pPr>
            <a:lvl7pPr lvl="6" algn="ctr">
              <a:lnSpc>
                <a:spcPct val="100000"/>
              </a:lnSpc>
              <a:spcBef>
                <a:spcPts val="0"/>
              </a:spcBef>
              <a:spcAft>
                <a:spcPts val="0"/>
              </a:spcAft>
              <a:buClr>
                <a:srgbClr val="FFFFFF"/>
              </a:buClr>
              <a:buSzPts val="1000"/>
              <a:buNone/>
              <a:defRPr sz="1000">
                <a:solidFill>
                  <a:srgbClr val="FFFFFF"/>
                </a:solidFill>
              </a:defRPr>
            </a:lvl7pPr>
            <a:lvl8pPr lvl="7" algn="ctr">
              <a:lnSpc>
                <a:spcPct val="100000"/>
              </a:lnSpc>
              <a:spcBef>
                <a:spcPts val="0"/>
              </a:spcBef>
              <a:spcAft>
                <a:spcPts val="0"/>
              </a:spcAft>
              <a:buClr>
                <a:srgbClr val="FFFFFF"/>
              </a:buClr>
              <a:buSzPts val="1000"/>
              <a:buNone/>
              <a:defRPr sz="1000">
                <a:solidFill>
                  <a:srgbClr val="FFFFFF"/>
                </a:solidFill>
              </a:defRPr>
            </a:lvl8pPr>
            <a:lvl9pPr lvl="8" algn="ctr">
              <a:lnSpc>
                <a:spcPct val="100000"/>
              </a:lnSpc>
              <a:spcBef>
                <a:spcPts val="0"/>
              </a:spcBef>
              <a:spcAft>
                <a:spcPts val="0"/>
              </a:spcAft>
              <a:buClr>
                <a:srgbClr val="FFFFFF"/>
              </a:buClr>
              <a:buSzPts val="1000"/>
              <a:buNone/>
              <a:defRPr sz="1000">
                <a:solidFill>
                  <a:srgbClr val="FFFFFF"/>
                </a:solidFill>
              </a:defRPr>
            </a:lvl9pPr>
          </a:lstStyle>
          <a:p/>
        </p:txBody>
      </p:sp>
      <p:pic>
        <p:nvPicPr>
          <p:cNvPr id="38" name="Google Shape;38;p5"/>
          <p:cNvPicPr preferRelativeResize="0"/>
          <p:nvPr/>
        </p:nvPicPr>
        <p:blipFill rotWithShape="1">
          <a:blip r:embed="rId2">
            <a:alphaModFix/>
          </a:blip>
          <a:srcRect b="0" l="0" r="0" t="0"/>
          <a:stretch/>
        </p:blipFill>
        <p:spPr>
          <a:xfrm>
            <a:off x="0" y="0"/>
            <a:ext cx="2300675" cy="2075900"/>
          </a:xfrm>
          <a:prstGeom prst="rect">
            <a:avLst/>
          </a:prstGeom>
          <a:noFill/>
          <a:ln>
            <a:noFill/>
          </a:ln>
        </p:spPr>
      </p:pic>
      <p:sp>
        <p:nvSpPr>
          <p:cNvPr id="39" name="Google Shape;39;p5"/>
          <p:cNvSpPr txBox="1"/>
          <p:nvPr>
            <p:ph type="ctrTitle"/>
          </p:nvPr>
        </p:nvSpPr>
        <p:spPr>
          <a:xfrm flipH="1">
            <a:off x="4721600" y="507400"/>
            <a:ext cx="3673200" cy="6705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FFFFFF"/>
              </a:buClr>
              <a:buSzPts val="3600"/>
              <a:buNone/>
              <a:defRPr sz="3600">
                <a:solidFill>
                  <a:srgbClr val="FFFFFF"/>
                </a:solidFill>
              </a:defRPr>
            </a:lvl1pPr>
            <a:lvl2pPr lvl="1" algn="r">
              <a:lnSpc>
                <a:spcPct val="100000"/>
              </a:lnSpc>
              <a:spcBef>
                <a:spcPts val="0"/>
              </a:spcBef>
              <a:spcAft>
                <a:spcPts val="0"/>
              </a:spcAft>
              <a:buClr>
                <a:srgbClr val="FFFFFF"/>
              </a:buClr>
              <a:buSzPts val="2400"/>
              <a:buNone/>
              <a:defRPr sz="2400">
                <a:solidFill>
                  <a:srgbClr val="FFFFFF"/>
                </a:solidFill>
              </a:defRPr>
            </a:lvl2pPr>
            <a:lvl3pPr lvl="2" algn="r">
              <a:lnSpc>
                <a:spcPct val="100000"/>
              </a:lnSpc>
              <a:spcBef>
                <a:spcPts val="0"/>
              </a:spcBef>
              <a:spcAft>
                <a:spcPts val="0"/>
              </a:spcAft>
              <a:buClr>
                <a:srgbClr val="FFFFFF"/>
              </a:buClr>
              <a:buSzPts val="2400"/>
              <a:buNone/>
              <a:defRPr sz="2400">
                <a:solidFill>
                  <a:srgbClr val="FFFFFF"/>
                </a:solidFill>
              </a:defRPr>
            </a:lvl3pPr>
            <a:lvl4pPr lvl="3" algn="r">
              <a:lnSpc>
                <a:spcPct val="100000"/>
              </a:lnSpc>
              <a:spcBef>
                <a:spcPts val="0"/>
              </a:spcBef>
              <a:spcAft>
                <a:spcPts val="0"/>
              </a:spcAft>
              <a:buClr>
                <a:srgbClr val="FFFFFF"/>
              </a:buClr>
              <a:buSzPts val="2400"/>
              <a:buNone/>
              <a:defRPr sz="2400">
                <a:solidFill>
                  <a:srgbClr val="FFFFFF"/>
                </a:solidFill>
              </a:defRPr>
            </a:lvl4pPr>
            <a:lvl5pPr lvl="4" algn="r">
              <a:lnSpc>
                <a:spcPct val="100000"/>
              </a:lnSpc>
              <a:spcBef>
                <a:spcPts val="0"/>
              </a:spcBef>
              <a:spcAft>
                <a:spcPts val="0"/>
              </a:spcAft>
              <a:buClr>
                <a:srgbClr val="FFFFFF"/>
              </a:buClr>
              <a:buSzPts val="2400"/>
              <a:buNone/>
              <a:defRPr sz="2400">
                <a:solidFill>
                  <a:srgbClr val="FFFFFF"/>
                </a:solidFill>
              </a:defRPr>
            </a:lvl5pPr>
            <a:lvl6pPr lvl="5" algn="r">
              <a:lnSpc>
                <a:spcPct val="100000"/>
              </a:lnSpc>
              <a:spcBef>
                <a:spcPts val="0"/>
              </a:spcBef>
              <a:spcAft>
                <a:spcPts val="0"/>
              </a:spcAft>
              <a:buClr>
                <a:srgbClr val="FFFFFF"/>
              </a:buClr>
              <a:buSzPts val="2400"/>
              <a:buNone/>
              <a:defRPr sz="2400">
                <a:solidFill>
                  <a:srgbClr val="FFFFFF"/>
                </a:solidFill>
              </a:defRPr>
            </a:lvl6pPr>
            <a:lvl7pPr lvl="6" algn="r">
              <a:lnSpc>
                <a:spcPct val="100000"/>
              </a:lnSpc>
              <a:spcBef>
                <a:spcPts val="0"/>
              </a:spcBef>
              <a:spcAft>
                <a:spcPts val="0"/>
              </a:spcAft>
              <a:buClr>
                <a:srgbClr val="FFFFFF"/>
              </a:buClr>
              <a:buSzPts val="2400"/>
              <a:buNone/>
              <a:defRPr sz="2400">
                <a:solidFill>
                  <a:srgbClr val="FFFFFF"/>
                </a:solidFill>
              </a:defRPr>
            </a:lvl7pPr>
            <a:lvl8pPr lvl="7" algn="r">
              <a:lnSpc>
                <a:spcPct val="100000"/>
              </a:lnSpc>
              <a:spcBef>
                <a:spcPts val="0"/>
              </a:spcBef>
              <a:spcAft>
                <a:spcPts val="0"/>
              </a:spcAft>
              <a:buClr>
                <a:srgbClr val="FFFFFF"/>
              </a:buClr>
              <a:buSzPts val="2400"/>
              <a:buNone/>
              <a:defRPr sz="2400">
                <a:solidFill>
                  <a:srgbClr val="FFFFFF"/>
                </a:solidFill>
              </a:defRPr>
            </a:lvl8pPr>
            <a:lvl9pPr lvl="8" algn="r">
              <a:lnSpc>
                <a:spcPct val="100000"/>
              </a:lnSpc>
              <a:spcBef>
                <a:spcPts val="0"/>
              </a:spcBef>
              <a:spcAft>
                <a:spcPts val="0"/>
              </a:spcAft>
              <a:buClr>
                <a:srgbClr val="FFFFFF"/>
              </a:buClr>
              <a:buSzPts val="2400"/>
              <a:buNone/>
              <a:defRPr sz="2400">
                <a:solidFill>
                  <a:srgbClr val="FFFFFF"/>
                </a:solidFill>
              </a:defRPr>
            </a:lvl9pPr>
          </a:lstStyle>
          <a:p/>
        </p:txBody>
      </p:sp>
      <p:sp>
        <p:nvSpPr>
          <p:cNvPr id="40" name="Google Shape;40;p5"/>
          <p:cNvSpPr txBox="1"/>
          <p:nvPr>
            <p:ph idx="3" type="ctrTitle"/>
          </p:nvPr>
        </p:nvSpPr>
        <p:spPr>
          <a:xfrm>
            <a:off x="2229313" y="2712600"/>
            <a:ext cx="2300700" cy="265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2400"/>
              <a:buNone/>
              <a:defRPr sz="2400">
                <a:solidFill>
                  <a:srgbClr val="FFFFFF"/>
                </a:solidFill>
              </a:defRPr>
            </a:lvl1pPr>
            <a:lvl2pPr lvl="1" algn="ctr">
              <a:lnSpc>
                <a:spcPct val="100000"/>
              </a:lnSpc>
              <a:spcBef>
                <a:spcPts val="0"/>
              </a:spcBef>
              <a:spcAft>
                <a:spcPts val="0"/>
              </a:spcAft>
              <a:buClr>
                <a:srgbClr val="FFFFFF"/>
              </a:buClr>
              <a:buSzPts val="2400"/>
              <a:buNone/>
              <a:defRPr sz="2400">
                <a:solidFill>
                  <a:srgbClr val="FFFFFF"/>
                </a:solidFill>
              </a:defRPr>
            </a:lvl2pPr>
            <a:lvl3pPr lvl="2" algn="ctr">
              <a:lnSpc>
                <a:spcPct val="100000"/>
              </a:lnSpc>
              <a:spcBef>
                <a:spcPts val="0"/>
              </a:spcBef>
              <a:spcAft>
                <a:spcPts val="0"/>
              </a:spcAft>
              <a:buClr>
                <a:srgbClr val="FFFFFF"/>
              </a:buClr>
              <a:buSzPts val="2400"/>
              <a:buNone/>
              <a:defRPr sz="2400">
                <a:solidFill>
                  <a:srgbClr val="FFFFFF"/>
                </a:solidFill>
              </a:defRPr>
            </a:lvl3pPr>
            <a:lvl4pPr lvl="3" algn="ctr">
              <a:lnSpc>
                <a:spcPct val="100000"/>
              </a:lnSpc>
              <a:spcBef>
                <a:spcPts val="0"/>
              </a:spcBef>
              <a:spcAft>
                <a:spcPts val="0"/>
              </a:spcAft>
              <a:buClr>
                <a:srgbClr val="FFFFFF"/>
              </a:buClr>
              <a:buSzPts val="2400"/>
              <a:buNone/>
              <a:defRPr sz="2400">
                <a:solidFill>
                  <a:srgbClr val="FFFFFF"/>
                </a:solidFill>
              </a:defRPr>
            </a:lvl4pPr>
            <a:lvl5pPr lvl="4" algn="ctr">
              <a:lnSpc>
                <a:spcPct val="100000"/>
              </a:lnSpc>
              <a:spcBef>
                <a:spcPts val="0"/>
              </a:spcBef>
              <a:spcAft>
                <a:spcPts val="0"/>
              </a:spcAft>
              <a:buClr>
                <a:srgbClr val="FFFFFF"/>
              </a:buClr>
              <a:buSzPts val="2400"/>
              <a:buNone/>
              <a:defRPr sz="2400">
                <a:solidFill>
                  <a:srgbClr val="FFFFFF"/>
                </a:solidFill>
              </a:defRPr>
            </a:lvl5pPr>
            <a:lvl6pPr lvl="5" algn="ctr">
              <a:lnSpc>
                <a:spcPct val="100000"/>
              </a:lnSpc>
              <a:spcBef>
                <a:spcPts val="0"/>
              </a:spcBef>
              <a:spcAft>
                <a:spcPts val="0"/>
              </a:spcAft>
              <a:buClr>
                <a:srgbClr val="FFFFFF"/>
              </a:buClr>
              <a:buSzPts val="2400"/>
              <a:buNone/>
              <a:defRPr sz="2400">
                <a:solidFill>
                  <a:srgbClr val="FFFFFF"/>
                </a:solidFill>
              </a:defRPr>
            </a:lvl6pPr>
            <a:lvl7pPr lvl="6" algn="ctr">
              <a:lnSpc>
                <a:spcPct val="100000"/>
              </a:lnSpc>
              <a:spcBef>
                <a:spcPts val="0"/>
              </a:spcBef>
              <a:spcAft>
                <a:spcPts val="0"/>
              </a:spcAft>
              <a:buClr>
                <a:srgbClr val="FFFFFF"/>
              </a:buClr>
              <a:buSzPts val="2400"/>
              <a:buNone/>
              <a:defRPr sz="2400">
                <a:solidFill>
                  <a:srgbClr val="FFFFFF"/>
                </a:solidFill>
              </a:defRPr>
            </a:lvl7pPr>
            <a:lvl8pPr lvl="7" algn="ctr">
              <a:lnSpc>
                <a:spcPct val="100000"/>
              </a:lnSpc>
              <a:spcBef>
                <a:spcPts val="0"/>
              </a:spcBef>
              <a:spcAft>
                <a:spcPts val="0"/>
              </a:spcAft>
              <a:buClr>
                <a:srgbClr val="FFFFFF"/>
              </a:buClr>
              <a:buSzPts val="2400"/>
              <a:buNone/>
              <a:defRPr sz="2400">
                <a:solidFill>
                  <a:srgbClr val="FFFFFF"/>
                </a:solidFill>
              </a:defRPr>
            </a:lvl8pPr>
            <a:lvl9pPr lvl="8" algn="ctr">
              <a:lnSpc>
                <a:spcPct val="100000"/>
              </a:lnSpc>
              <a:spcBef>
                <a:spcPts val="0"/>
              </a:spcBef>
              <a:spcAft>
                <a:spcPts val="0"/>
              </a:spcAft>
              <a:buClr>
                <a:srgbClr val="FFFFFF"/>
              </a:buClr>
              <a:buSzPts val="2400"/>
              <a:buNone/>
              <a:defRPr sz="2400">
                <a:solidFill>
                  <a:srgbClr val="FFFFFF"/>
                </a:solidFill>
              </a:defRPr>
            </a:lvl9pPr>
          </a:lstStyle>
          <a:p/>
        </p:txBody>
      </p:sp>
      <p:sp>
        <p:nvSpPr>
          <p:cNvPr id="41" name="Google Shape;41;p5"/>
          <p:cNvSpPr txBox="1"/>
          <p:nvPr>
            <p:ph idx="4" type="ctrTitle"/>
          </p:nvPr>
        </p:nvSpPr>
        <p:spPr>
          <a:xfrm>
            <a:off x="4572000" y="2712600"/>
            <a:ext cx="2384700" cy="265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2400"/>
              <a:buNone/>
              <a:defRPr sz="2400">
                <a:solidFill>
                  <a:srgbClr val="FFFFFF"/>
                </a:solidFill>
              </a:defRPr>
            </a:lvl1pPr>
            <a:lvl2pPr lvl="1" algn="ctr">
              <a:lnSpc>
                <a:spcPct val="100000"/>
              </a:lnSpc>
              <a:spcBef>
                <a:spcPts val="0"/>
              </a:spcBef>
              <a:spcAft>
                <a:spcPts val="0"/>
              </a:spcAft>
              <a:buClr>
                <a:srgbClr val="FFFFFF"/>
              </a:buClr>
              <a:buSzPts val="2400"/>
              <a:buNone/>
              <a:defRPr sz="2400">
                <a:solidFill>
                  <a:srgbClr val="FFFFFF"/>
                </a:solidFill>
              </a:defRPr>
            </a:lvl2pPr>
            <a:lvl3pPr lvl="2" algn="ctr">
              <a:lnSpc>
                <a:spcPct val="100000"/>
              </a:lnSpc>
              <a:spcBef>
                <a:spcPts val="0"/>
              </a:spcBef>
              <a:spcAft>
                <a:spcPts val="0"/>
              </a:spcAft>
              <a:buClr>
                <a:srgbClr val="FFFFFF"/>
              </a:buClr>
              <a:buSzPts val="2400"/>
              <a:buNone/>
              <a:defRPr sz="2400">
                <a:solidFill>
                  <a:srgbClr val="FFFFFF"/>
                </a:solidFill>
              </a:defRPr>
            </a:lvl3pPr>
            <a:lvl4pPr lvl="3" algn="ctr">
              <a:lnSpc>
                <a:spcPct val="100000"/>
              </a:lnSpc>
              <a:spcBef>
                <a:spcPts val="0"/>
              </a:spcBef>
              <a:spcAft>
                <a:spcPts val="0"/>
              </a:spcAft>
              <a:buClr>
                <a:srgbClr val="FFFFFF"/>
              </a:buClr>
              <a:buSzPts val="2400"/>
              <a:buNone/>
              <a:defRPr sz="2400">
                <a:solidFill>
                  <a:srgbClr val="FFFFFF"/>
                </a:solidFill>
              </a:defRPr>
            </a:lvl4pPr>
            <a:lvl5pPr lvl="4" algn="ctr">
              <a:lnSpc>
                <a:spcPct val="100000"/>
              </a:lnSpc>
              <a:spcBef>
                <a:spcPts val="0"/>
              </a:spcBef>
              <a:spcAft>
                <a:spcPts val="0"/>
              </a:spcAft>
              <a:buClr>
                <a:srgbClr val="FFFFFF"/>
              </a:buClr>
              <a:buSzPts val="2400"/>
              <a:buNone/>
              <a:defRPr sz="2400">
                <a:solidFill>
                  <a:srgbClr val="FFFFFF"/>
                </a:solidFill>
              </a:defRPr>
            </a:lvl5pPr>
            <a:lvl6pPr lvl="5" algn="ctr">
              <a:lnSpc>
                <a:spcPct val="100000"/>
              </a:lnSpc>
              <a:spcBef>
                <a:spcPts val="0"/>
              </a:spcBef>
              <a:spcAft>
                <a:spcPts val="0"/>
              </a:spcAft>
              <a:buClr>
                <a:srgbClr val="FFFFFF"/>
              </a:buClr>
              <a:buSzPts val="2400"/>
              <a:buNone/>
              <a:defRPr sz="2400">
                <a:solidFill>
                  <a:srgbClr val="FFFFFF"/>
                </a:solidFill>
              </a:defRPr>
            </a:lvl6pPr>
            <a:lvl7pPr lvl="6" algn="ctr">
              <a:lnSpc>
                <a:spcPct val="100000"/>
              </a:lnSpc>
              <a:spcBef>
                <a:spcPts val="0"/>
              </a:spcBef>
              <a:spcAft>
                <a:spcPts val="0"/>
              </a:spcAft>
              <a:buClr>
                <a:srgbClr val="FFFFFF"/>
              </a:buClr>
              <a:buSzPts val="2400"/>
              <a:buNone/>
              <a:defRPr sz="2400">
                <a:solidFill>
                  <a:srgbClr val="FFFFFF"/>
                </a:solidFill>
              </a:defRPr>
            </a:lvl7pPr>
            <a:lvl8pPr lvl="7" algn="ctr">
              <a:lnSpc>
                <a:spcPct val="100000"/>
              </a:lnSpc>
              <a:spcBef>
                <a:spcPts val="0"/>
              </a:spcBef>
              <a:spcAft>
                <a:spcPts val="0"/>
              </a:spcAft>
              <a:buClr>
                <a:srgbClr val="FFFFFF"/>
              </a:buClr>
              <a:buSzPts val="2400"/>
              <a:buNone/>
              <a:defRPr sz="2400">
                <a:solidFill>
                  <a:srgbClr val="FFFFFF"/>
                </a:solidFill>
              </a:defRPr>
            </a:lvl8pPr>
            <a:lvl9pPr lvl="8" algn="ctr">
              <a:lnSpc>
                <a:spcPct val="100000"/>
              </a:lnSpc>
              <a:spcBef>
                <a:spcPts val="0"/>
              </a:spcBef>
              <a:spcAft>
                <a:spcPts val="0"/>
              </a:spcAft>
              <a:buClr>
                <a:srgbClr val="FFFFFF"/>
              </a:buClr>
              <a:buSzPts val="2400"/>
              <a:buNone/>
              <a:defRPr sz="2400">
                <a:solidFill>
                  <a:srgbClr val="FFFFFF"/>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3">
    <p:spTree>
      <p:nvGrpSpPr>
        <p:cNvPr id="42" name="Shape 42"/>
        <p:cNvGrpSpPr/>
        <p:nvPr/>
      </p:nvGrpSpPr>
      <p:grpSpPr>
        <a:xfrm>
          <a:off x="0" y="0"/>
          <a:ext cx="0" cy="0"/>
          <a:chOff x="0" y="0"/>
          <a:chExt cx="0" cy="0"/>
        </a:xfrm>
      </p:grpSpPr>
      <p:pic>
        <p:nvPicPr>
          <p:cNvPr id="43" name="Google Shape;43;p6"/>
          <p:cNvPicPr preferRelativeResize="0"/>
          <p:nvPr/>
        </p:nvPicPr>
        <p:blipFill rotWithShape="1">
          <a:blip r:embed="rId2">
            <a:alphaModFix/>
          </a:blip>
          <a:srcRect b="0" l="0" r="0" t="0"/>
          <a:stretch/>
        </p:blipFill>
        <p:spPr>
          <a:xfrm flipH="1">
            <a:off x="6843225" y="0"/>
            <a:ext cx="2300675" cy="2075900"/>
          </a:xfrm>
          <a:prstGeom prst="rect">
            <a:avLst/>
          </a:prstGeom>
          <a:noFill/>
          <a:ln>
            <a:noFill/>
          </a:ln>
        </p:spPr>
      </p:pic>
      <p:sp>
        <p:nvSpPr>
          <p:cNvPr id="44" name="Google Shape;44;p6"/>
          <p:cNvSpPr txBox="1"/>
          <p:nvPr>
            <p:ph type="ctrTitle"/>
          </p:nvPr>
        </p:nvSpPr>
        <p:spPr>
          <a:xfrm>
            <a:off x="749100" y="507400"/>
            <a:ext cx="8394900" cy="670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3600"/>
              <a:buNone/>
              <a:defRPr sz="3600">
                <a:solidFill>
                  <a:srgbClr val="FFFFFF"/>
                </a:solidFill>
              </a:defRPr>
            </a:lvl1pPr>
            <a:lvl2pPr lvl="1" algn="r">
              <a:lnSpc>
                <a:spcPct val="100000"/>
              </a:lnSpc>
              <a:spcBef>
                <a:spcPts val="0"/>
              </a:spcBef>
              <a:spcAft>
                <a:spcPts val="0"/>
              </a:spcAft>
              <a:buClr>
                <a:srgbClr val="FFFFFF"/>
              </a:buClr>
              <a:buSzPts val="2400"/>
              <a:buNone/>
              <a:defRPr sz="2400">
                <a:solidFill>
                  <a:srgbClr val="FFFFFF"/>
                </a:solidFill>
              </a:defRPr>
            </a:lvl2pPr>
            <a:lvl3pPr lvl="2" algn="r">
              <a:lnSpc>
                <a:spcPct val="100000"/>
              </a:lnSpc>
              <a:spcBef>
                <a:spcPts val="0"/>
              </a:spcBef>
              <a:spcAft>
                <a:spcPts val="0"/>
              </a:spcAft>
              <a:buClr>
                <a:srgbClr val="FFFFFF"/>
              </a:buClr>
              <a:buSzPts val="2400"/>
              <a:buNone/>
              <a:defRPr sz="2400">
                <a:solidFill>
                  <a:srgbClr val="FFFFFF"/>
                </a:solidFill>
              </a:defRPr>
            </a:lvl3pPr>
            <a:lvl4pPr lvl="3" algn="r">
              <a:lnSpc>
                <a:spcPct val="100000"/>
              </a:lnSpc>
              <a:spcBef>
                <a:spcPts val="0"/>
              </a:spcBef>
              <a:spcAft>
                <a:spcPts val="0"/>
              </a:spcAft>
              <a:buClr>
                <a:srgbClr val="FFFFFF"/>
              </a:buClr>
              <a:buSzPts val="2400"/>
              <a:buNone/>
              <a:defRPr sz="2400">
                <a:solidFill>
                  <a:srgbClr val="FFFFFF"/>
                </a:solidFill>
              </a:defRPr>
            </a:lvl4pPr>
            <a:lvl5pPr lvl="4" algn="r">
              <a:lnSpc>
                <a:spcPct val="100000"/>
              </a:lnSpc>
              <a:spcBef>
                <a:spcPts val="0"/>
              </a:spcBef>
              <a:spcAft>
                <a:spcPts val="0"/>
              </a:spcAft>
              <a:buClr>
                <a:srgbClr val="FFFFFF"/>
              </a:buClr>
              <a:buSzPts val="2400"/>
              <a:buNone/>
              <a:defRPr sz="2400">
                <a:solidFill>
                  <a:srgbClr val="FFFFFF"/>
                </a:solidFill>
              </a:defRPr>
            </a:lvl5pPr>
            <a:lvl6pPr lvl="5" algn="r">
              <a:lnSpc>
                <a:spcPct val="100000"/>
              </a:lnSpc>
              <a:spcBef>
                <a:spcPts val="0"/>
              </a:spcBef>
              <a:spcAft>
                <a:spcPts val="0"/>
              </a:spcAft>
              <a:buClr>
                <a:srgbClr val="FFFFFF"/>
              </a:buClr>
              <a:buSzPts val="2400"/>
              <a:buNone/>
              <a:defRPr sz="2400">
                <a:solidFill>
                  <a:srgbClr val="FFFFFF"/>
                </a:solidFill>
              </a:defRPr>
            </a:lvl6pPr>
            <a:lvl7pPr lvl="6" algn="r">
              <a:lnSpc>
                <a:spcPct val="100000"/>
              </a:lnSpc>
              <a:spcBef>
                <a:spcPts val="0"/>
              </a:spcBef>
              <a:spcAft>
                <a:spcPts val="0"/>
              </a:spcAft>
              <a:buClr>
                <a:srgbClr val="FFFFFF"/>
              </a:buClr>
              <a:buSzPts val="2400"/>
              <a:buNone/>
              <a:defRPr sz="2400">
                <a:solidFill>
                  <a:srgbClr val="FFFFFF"/>
                </a:solidFill>
              </a:defRPr>
            </a:lvl7pPr>
            <a:lvl8pPr lvl="7" algn="r">
              <a:lnSpc>
                <a:spcPct val="100000"/>
              </a:lnSpc>
              <a:spcBef>
                <a:spcPts val="0"/>
              </a:spcBef>
              <a:spcAft>
                <a:spcPts val="0"/>
              </a:spcAft>
              <a:buClr>
                <a:srgbClr val="FFFFFF"/>
              </a:buClr>
              <a:buSzPts val="2400"/>
              <a:buNone/>
              <a:defRPr sz="2400">
                <a:solidFill>
                  <a:srgbClr val="FFFFFF"/>
                </a:solidFill>
              </a:defRPr>
            </a:lvl8pPr>
            <a:lvl9pPr lvl="8" algn="r">
              <a:lnSpc>
                <a:spcPct val="100000"/>
              </a:lnSpc>
              <a:spcBef>
                <a:spcPts val="0"/>
              </a:spcBef>
              <a:spcAft>
                <a:spcPts val="0"/>
              </a:spcAft>
              <a:buClr>
                <a:srgbClr val="FFFFFF"/>
              </a:buClr>
              <a:buSzPts val="2400"/>
              <a:buNone/>
              <a:defRPr sz="2400">
                <a:solidFill>
                  <a:srgbClr val="FFFFFF"/>
                </a:solidFill>
              </a:defRPr>
            </a:lvl9pPr>
          </a:lstStyle>
          <a:p/>
        </p:txBody>
      </p:sp>
      <p:sp>
        <p:nvSpPr>
          <p:cNvPr id="45" name="Google Shape;45;p6"/>
          <p:cNvSpPr txBox="1"/>
          <p:nvPr>
            <p:ph idx="2" type="ctrTitle"/>
          </p:nvPr>
        </p:nvSpPr>
        <p:spPr>
          <a:xfrm>
            <a:off x="2750155" y="1802125"/>
            <a:ext cx="15702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800"/>
              <a:buNone/>
              <a:defRPr sz="1800">
                <a:solidFill>
                  <a:srgbClr val="FFFFFF"/>
                </a:solidFill>
              </a:defRPr>
            </a:lvl2pPr>
            <a:lvl3pPr lvl="2" algn="ctr">
              <a:lnSpc>
                <a:spcPct val="100000"/>
              </a:lnSpc>
              <a:spcBef>
                <a:spcPts val="0"/>
              </a:spcBef>
              <a:spcAft>
                <a:spcPts val="0"/>
              </a:spcAft>
              <a:buClr>
                <a:srgbClr val="FFFFFF"/>
              </a:buClr>
              <a:buSzPts val="1800"/>
              <a:buNone/>
              <a:defRPr sz="1800">
                <a:solidFill>
                  <a:srgbClr val="FFFFFF"/>
                </a:solidFill>
              </a:defRPr>
            </a:lvl3pPr>
            <a:lvl4pPr lvl="3" algn="ctr">
              <a:lnSpc>
                <a:spcPct val="100000"/>
              </a:lnSpc>
              <a:spcBef>
                <a:spcPts val="0"/>
              </a:spcBef>
              <a:spcAft>
                <a:spcPts val="0"/>
              </a:spcAft>
              <a:buClr>
                <a:srgbClr val="FFFFFF"/>
              </a:buClr>
              <a:buSzPts val="1800"/>
              <a:buNone/>
              <a:defRPr sz="1800">
                <a:solidFill>
                  <a:srgbClr val="FFFFFF"/>
                </a:solidFill>
              </a:defRPr>
            </a:lvl4pPr>
            <a:lvl5pPr lvl="4" algn="ctr">
              <a:lnSpc>
                <a:spcPct val="100000"/>
              </a:lnSpc>
              <a:spcBef>
                <a:spcPts val="0"/>
              </a:spcBef>
              <a:spcAft>
                <a:spcPts val="0"/>
              </a:spcAft>
              <a:buClr>
                <a:srgbClr val="FFFFFF"/>
              </a:buClr>
              <a:buSzPts val="1800"/>
              <a:buNone/>
              <a:defRPr sz="1800">
                <a:solidFill>
                  <a:srgbClr val="FFFFFF"/>
                </a:solidFill>
              </a:defRPr>
            </a:lvl5pPr>
            <a:lvl6pPr lvl="5" algn="ctr">
              <a:lnSpc>
                <a:spcPct val="100000"/>
              </a:lnSpc>
              <a:spcBef>
                <a:spcPts val="0"/>
              </a:spcBef>
              <a:spcAft>
                <a:spcPts val="0"/>
              </a:spcAft>
              <a:buClr>
                <a:srgbClr val="FFFFFF"/>
              </a:buClr>
              <a:buSzPts val="1800"/>
              <a:buNone/>
              <a:defRPr sz="1800">
                <a:solidFill>
                  <a:srgbClr val="FFFFFF"/>
                </a:solidFill>
              </a:defRPr>
            </a:lvl6pPr>
            <a:lvl7pPr lvl="6" algn="ctr">
              <a:lnSpc>
                <a:spcPct val="100000"/>
              </a:lnSpc>
              <a:spcBef>
                <a:spcPts val="0"/>
              </a:spcBef>
              <a:spcAft>
                <a:spcPts val="0"/>
              </a:spcAft>
              <a:buClr>
                <a:srgbClr val="FFFFFF"/>
              </a:buClr>
              <a:buSzPts val="1800"/>
              <a:buNone/>
              <a:defRPr sz="1800">
                <a:solidFill>
                  <a:srgbClr val="FFFFFF"/>
                </a:solidFill>
              </a:defRPr>
            </a:lvl7pPr>
            <a:lvl8pPr lvl="7" algn="ctr">
              <a:lnSpc>
                <a:spcPct val="100000"/>
              </a:lnSpc>
              <a:spcBef>
                <a:spcPts val="0"/>
              </a:spcBef>
              <a:spcAft>
                <a:spcPts val="0"/>
              </a:spcAft>
              <a:buClr>
                <a:srgbClr val="FFFFFF"/>
              </a:buClr>
              <a:buSzPts val="1800"/>
              <a:buNone/>
              <a:defRPr sz="1800">
                <a:solidFill>
                  <a:srgbClr val="FFFFFF"/>
                </a:solidFill>
              </a:defRPr>
            </a:lvl8pPr>
            <a:lvl9pPr lvl="8" algn="ctr">
              <a:lnSpc>
                <a:spcPct val="100000"/>
              </a:lnSpc>
              <a:spcBef>
                <a:spcPts val="0"/>
              </a:spcBef>
              <a:spcAft>
                <a:spcPts val="0"/>
              </a:spcAft>
              <a:buClr>
                <a:srgbClr val="FFFFFF"/>
              </a:buClr>
              <a:buSzPts val="1800"/>
              <a:buNone/>
              <a:defRPr sz="1800">
                <a:solidFill>
                  <a:srgbClr val="FFFFFF"/>
                </a:solidFill>
              </a:defRPr>
            </a:lvl9pPr>
          </a:lstStyle>
          <a:p/>
        </p:txBody>
      </p:sp>
      <p:sp>
        <p:nvSpPr>
          <p:cNvPr id="46" name="Google Shape;46;p6"/>
          <p:cNvSpPr txBox="1"/>
          <p:nvPr>
            <p:ph idx="1" type="subTitle"/>
          </p:nvPr>
        </p:nvSpPr>
        <p:spPr>
          <a:xfrm>
            <a:off x="2750119" y="2263575"/>
            <a:ext cx="1570200" cy="36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1000"/>
              <a:buNone/>
              <a:defRPr sz="1000">
                <a:solidFill>
                  <a:srgbClr val="FFFFFF"/>
                </a:solidFill>
              </a:defRPr>
            </a:lvl2pPr>
            <a:lvl3pPr lvl="2" algn="ctr">
              <a:lnSpc>
                <a:spcPct val="100000"/>
              </a:lnSpc>
              <a:spcBef>
                <a:spcPts val="0"/>
              </a:spcBef>
              <a:spcAft>
                <a:spcPts val="0"/>
              </a:spcAft>
              <a:buClr>
                <a:srgbClr val="FFFFFF"/>
              </a:buClr>
              <a:buSzPts val="1000"/>
              <a:buNone/>
              <a:defRPr sz="1000">
                <a:solidFill>
                  <a:srgbClr val="FFFFFF"/>
                </a:solidFill>
              </a:defRPr>
            </a:lvl3pPr>
            <a:lvl4pPr lvl="3" algn="ctr">
              <a:lnSpc>
                <a:spcPct val="100000"/>
              </a:lnSpc>
              <a:spcBef>
                <a:spcPts val="0"/>
              </a:spcBef>
              <a:spcAft>
                <a:spcPts val="0"/>
              </a:spcAft>
              <a:buClr>
                <a:srgbClr val="FFFFFF"/>
              </a:buClr>
              <a:buSzPts val="1000"/>
              <a:buNone/>
              <a:defRPr sz="1000">
                <a:solidFill>
                  <a:srgbClr val="FFFFFF"/>
                </a:solidFill>
              </a:defRPr>
            </a:lvl4pPr>
            <a:lvl5pPr lvl="4" algn="ctr">
              <a:lnSpc>
                <a:spcPct val="100000"/>
              </a:lnSpc>
              <a:spcBef>
                <a:spcPts val="0"/>
              </a:spcBef>
              <a:spcAft>
                <a:spcPts val="0"/>
              </a:spcAft>
              <a:buClr>
                <a:srgbClr val="FFFFFF"/>
              </a:buClr>
              <a:buSzPts val="1000"/>
              <a:buNone/>
              <a:defRPr sz="1000">
                <a:solidFill>
                  <a:srgbClr val="FFFFFF"/>
                </a:solidFill>
              </a:defRPr>
            </a:lvl5pPr>
            <a:lvl6pPr lvl="5" algn="ctr">
              <a:lnSpc>
                <a:spcPct val="100000"/>
              </a:lnSpc>
              <a:spcBef>
                <a:spcPts val="0"/>
              </a:spcBef>
              <a:spcAft>
                <a:spcPts val="0"/>
              </a:spcAft>
              <a:buClr>
                <a:srgbClr val="FFFFFF"/>
              </a:buClr>
              <a:buSzPts val="1000"/>
              <a:buNone/>
              <a:defRPr sz="1000">
                <a:solidFill>
                  <a:srgbClr val="FFFFFF"/>
                </a:solidFill>
              </a:defRPr>
            </a:lvl6pPr>
            <a:lvl7pPr lvl="6" algn="ctr">
              <a:lnSpc>
                <a:spcPct val="100000"/>
              </a:lnSpc>
              <a:spcBef>
                <a:spcPts val="0"/>
              </a:spcBef>
              <a:spcAft>
                <a:spcPts val="0"/>
              </a:spcAft>
              <a:buClr>
                <a:srgbClr val="FFFFFF"/>
              </a:buClr>
              <a:buSzPts val="1000"/>
              <a:buNone/>
              <a:defRPr sz="1000">
                <a:solidFill>
                  <a:srgbClr val="FFFFFF"/>
                </a:solidFill>
              </a:defRPr>
            </a:lvl7pPr>
            <a:lvl8pPr lvl="7" algn="ctr">
              <a:lnSpc>
                <a:spcPct val="100000"/>
              </a:lnSpc>
              <a:spcBef>
                <a:spcPts val="0"/>
              </a:spcBef>
              <a:spcAft>
                <a:spcPts val="0"/>
              </a:spcAft>
              <a:buClr>
                <a:srgbClr val="FFFFFF"/>
              </a:buClr>
              <a:buSzPts val="1000"/>
              <a:buNone/>
              <a:defRPr sz="1000">
                <a:solidFill>
                  <a:srgbClr val="FFFFFF"/>
                </a:solidFill>
              </a:defRPr>
            </a:lvl8pPr>
            <a:lvl9pPr lvl="8" algn="ctr">
              <a:lnSpc>
                <a:spcPct val="100000"/>
              </a:lnSpc>
              <a:spcBef>
                <a:spcPts val="0"/>
              </a:spcBef>
              <a:spcAft>
                <a:spcPts val="0"/>
              </a:spcAft>
              <a:buClr>
                <a:srgbClr val="FFFFFF"/>
              </a:buClr>
              <a:buSzPts val="1000"/>
              <a:buNone/>
              <a:defRPr sz="1000">
                <a:solidFill>
                  <a:srgbClr val="FFFFFF"/>
                </a:solidFill>
              </a:defRPr>
            </a:lvl9pPr>
          </a:lstStyle>
          <a:p/>
        </p:txBody>
      </p:sp>
      <p:sp>
        <p:nvSpPr>
          <p:cNvPr id="47" name="Google Shape;47;p6"/>
          <p:cNvSpPr txBox="1"/>
          <p:nvPr>
            <p:ph idx="3" type="ctrTitle"/>
          </p:nvPr>
        </p:nvSpPr>
        <p:spPr>
          <a:xfrm>
            <a:off x="4800201" y="1802125"/>
            <a:ext cx="15702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800"/>
              <a:buNone/>
              <a:defRPr sz="1800">
                <a:solidFill>
                  <a:srgbClr val="FFFFFF"/>
                </a:solidFill>
              </a:defRPr>
            </a:lvl2pPr>
            <a:lvl3pPr lvl="2" algn="ctr">
              <a:lnSpc>
                <a:spcPct val="100000"/>
              </a:lnSpc>
              <a:spcBef>
                <a:spcPts val="0"/>
              </a:spcBef>
              <a:spcAft>
                <a:spcPts val="0"/>
              </a:spcAft>
              <a:buClr>
                <a:srgbClr val="FFFFFF"/>
              </a:buClr>
              <a:buSzPts val="1800"/>
              <a:buNone/>
              <a:defRPr sz="1800">
                <a:solidFill>
                  <a:srgbClr val="FFFFFF"/>
                </a:solidFill>
              </a:defRPr>
            </a:lvl3pPr>
            <a:lvl4pPr lvl="3" algn="ctr">
              <a:lnSpc>
                <a:spcPct val="100000"/>
              </a:lnSpc>
              <a:spcBef>
                <a:spcPts val="0"/>
              </a:spcBef>
              <a:spcAft>
                <a:spcPts val="0"/>
              </a:spcAft>
              <a:buClr>
                <a:srgbClr val="FFFFFF"/>
              </a:buClr>
              <a:buSzPts val="1800"/>
              <a:buNone/>
              <a:defRPr sz="1800">
                <a:solidFill>
                  <a:srgbClr val="FFFFFF"/>
                </a:solidFill>
              </a:defRPr>
            </a:lvl4pPr>
            <a:lvl5pPr lvl="4" algn="ctr">
              <a:lnSpc>
                <a:spcPct val="100000"/>
              </a:lnSpc>
              <a:spcBef>
                <a:spcPts val="0"/>
              </a:spcBef>
              <a:spcAft>
                <a:spcPts val="0"/>
              </a:spcAft>
              <a:buClr>
                <a:srgbClr val="FFFFFF"/>
              </a:buClr>
              <a:buSzPts val="1800"/>
              <a:buNone/>
              <a:defRPr sz="1800">
                <a:solidFill>
                  <a:srgbClr val="FFFFFF"/>
                </a:solidFill>
              </a:defRPr>
            </a:lvl5pPr>
            <a:lvl6pPr lvl="5" algn="ctr">
              <a:lnSpc>
                <a:spcPct val="100000"/>
              </a:lnSpc>
              <a:spcBef>
                <a:spcPts val="0"/>
              </a:spcBef>
              <a:spcAft>
                <a:spcPts val="0"/>
              </a:spcAft>
              <a:buClr>
                <a:srgbClr val="FFFFFF"/>
              </a:buClr>
              <a:buSzPts val="1800"/>
              <a:buNone/>
              <a:defRPr sz="1800">
                <a:solidFill>
                  <a:srgbClr val="FFFFFF"/>
                </a:solidFill>
              </a:defRPr>
            </a:lvl6pPr>
            <a:lvl7pPr lvl="6" algn="ctr">
              <a:lnSpc>
                <a:spcPct val="100000"/>
              </a:lnSpc>
              <a:spcBef>
                <a:spcPts val="0"/>
              </a:spcBef>
              <a:spcAft>
                <a:spcPts val="0"/>
              </a:spcAft>
              <a:buClr>
                <a:srgbClr val="FFFFFF"/>
              </a:buClr>
              <a:buSzPts val="1800"/>
              <a:buNone/>
              <a:defRPr sz="1800">
                <a:solidFill>
                  <a:srgbClr val="FFFFFF"/>
                </a:solidFill>
              </a:defRPr>
            </a:lvl7pPr>
            <a:lvl8pPr lvl="7" algn="ctr">
              <a:lnSpc>
                <a:spcPct val="100000"/>
              </a:lnSpc>
              <a:spcBef>
                <a:spcPts val="0"/>
              </a:spcBef>
              <a:spcAft>
                <a:spcPts val="0"/>
              </a:spcAft>
              <a:buClr>
                <a:srgbClr val="FFFFFF"/>
              </a:buClr>
              <a:buSzPts val="1800"/>
              <a:buNone/>
              <a:defRPr sz="1800">
                <a:solidFill>
                  <a:srgbClr val="FFFFFF"/>
                </a:solidFill>
              </a:defRPr>
            </a:lvl8pPr>
            <a:lvl9pPr lvl="8" algn="ctr">
              <a:lnSpc>
                <a:spcPct val="100000"/>
              </a:lnSpc>
              <a:spcBef>
                <a:spcPts val="0"/>
              </a:spcBef>
              <a:spcAft>
                <a:spcPts val="0"/>
              </a:spcAft>
              <a:buClr>
                <a:srgbClr val="FFFFFF"/>
              </a:buClr>
              <a:buSzPts val="1800"/>
              <a:buNone/>
              <a:defRPr sz="1800">
                <a:solidFill>
                  <a:srgbClr val="FFFFFF"/>
                </a:solidFill>
              </a:defRPr>
            </a:lvl9pPr>
          </a:lstStyle>
          <a:p/>
        </p:txBody>
      </p:sp>
      <p:sp>
        <p:nvSpPr>
          <p:cNvPr id="48" name="Google Shape;48;p6"/>
          <p:cNvSpPr txBox="1"/>
          <p:nvPr>
            <p:ph idx="4" type="subTitle"/>
          </p:nvPr>
        </p:nvSpPr>
        <p:spPr>
          <a:xfrm>
            <a:off x="4800165" y="2263575"/>
            <a:ext cx="1570200" cy="36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1000"/>
              <a:buNone/>
              <a:defRPr sz="1000">
                <a:solidFill>
                  <a:srgbClr val="FFFFFF"/>
                </a:solidFill>
              </a:defRPr>
            </a:lvl2pPr>
            <a:lvl3pPr lvl="2" algn="ctr">
              <a:lnSpc>
                <a:spcPct val="100000"/>
              </a:lnSpc>
              <a:spcBef>
                <a:spcPts val="0"/>
              </a:spcBef>
              <a:spcAft>
                <a:spcPts val="0"/>
              </a:spcAft>
              <a:buClr>
                <a:srgbClr val="FFFFFF"/>
              </a:buClr>
              <a:buSzPts val="1000"/>
              <a:buNone/>
              <a:defRPr sz="1000">
                <a:solidFill>
                  <a:srgbClr val="FFFFFF"/>
                </a:solidFill>
              </a:defRPr>
            </a:lvl3pPr>
            <a:lvl4pPr lvl="3" algn="ctr">
              <a:lnSpc>
                <a:spcPct val="100000"/>
              </a:lnSpc>
              <a:spcBef>
                <a:spcPts val="0"/>
              </a:spcBef>
              <a:spcAft>
                <a:spcPts val="0"/>
              </a:spcAft>
              <a:buClr>
                <a:srgbClr val="FFFFFF"/>
              </a:buClr>
              <a:buSzPts val="1000"/>
              <a:buNone/>
              <a:defRPr sz="1000">
                <a:solidFill>
                  <a:srgbClr val="FFFFFF"/>
                </a:solidFill>
              </a:defRPr>
            </a:lvl4pPr>
            <a:lvl5pPr lvl="4" algn="ctr">
              <a:lnSpc>
                <a:spcPct val="100000"/>
              </a:lnSpc>
              <a:spcBef>
                <a:spcPts val="0"/>
              </a:spcBef>
              <a:spcAft>
                <a:spcPts val="0"/>
              </a:spcAft>
              <a:buClr>
                <a:srgbClr val="FFFFFF"/>
              </a:buClr>
              <a:buSzPts val="1000"/>
              <a:buNone/>
              <a:defRPr sz="1000">
                <a:solidFill>
                  <a:srgbClr val="FFFFFF"/>
                </a:solidFill>
              </a:defRPr>
            </a:lvl5pPr>
            <a:lvl6pPr lvl="5" algn="ctr">
              <a:lnSpc>
                <a:spcPct val="100000"/>
              </a:lnSpc>
              <a:spcBef>
                <a:spcPts val="0"/>
              </a:spcBef>
              <a:spcAft>
                <a:spcPts val="0"/>
              </a:spcAft>
              <a:buClr>
                <a:srgbClr val="FFFFFF"/>
              </a:buClr>
              <a:buSzPts val="1000"/>
              <a:buNone/>
              <a:defRPr sz="1000">
                <a:solidFill>
                  <a:srgbClr val="FFFFFF"/>
                </a:solidFill>
              </a:defRPr>
            </a:lvl6pPr>
            <a:lvl7pPr lvl="6" algn="ctr">
              <a:lnSpc>
                <a:spcPct val="100000"/>
              </a:lnSpc>
              <a:spcBef>
                <a:spcPts val="0"/>
              </a:spcBef>
              <a:spcAft>
                <a:spcPts val="0"/>
              </a:spcAft>
              <a:buClr>
                <a:srgbClr val="FFFFFF"/>
              </a:buClr>
              <a:buSzPts val="1000"/>
              <a:buNone/>
              <a:defRPr sz="1000">
                <a:solidFill>
                  <a:srgbClr val="FFFFFF"/>
                </a:solidFill>
              </a:defRPr>
            </a:lvl7pPr>
            <a:lvl8pPr lvl="7" algn="ctr">
              <a:lnSpc>
                <a:spcPct val="100000"/>
              </a:lnSpc>
              <a:spcBef>
                <a:spcPts val="0"/>
              </a:spcBef>
              <a:spcAft>
                <a:spcPts val="0"/>
              </a:spcAft>
              <a:buClr>
                <a:srgbClr val="FFFFFF"/>
              </a:buClr>
              <a:buSzPts val="1000"/>
              <a:buNone/>
              <a:defRPr sz="1000">
                <a:solidFill>
                  <a:srgbClr val="FFFFFF"/>
                </a:solidFill>
              </a:defRPr>
            </a:lvl8pPr>
            <a:lvl9pPr lvl="8" algn="ctr">
              <a:lnSpc>
                <a:spcPct val="100000"/>
              </a:lnSpc>
              <a:spcBef>
                <a:spcPts val="0"/>
              </a:spcBef>
              <a:spcAft>
                <a:spcPts val="0"/>
              </a:spcAft>
              <a:buClr>
                <a:srgbClr val="FFFFFF"/>
              </a:buClr>
              <a:buSzPts val="1000"/>
              <a:buNone/>
              <a:defRPr sz="1000">
                <a:solidFill>
                  <a:srgbClr val="FFFFFF"/>
                </a:solidFill>
              </a:defRPr>
            </a:lvl9pPr>
          </a:lstStyle>
          <a:p/>
        </p:txBody>
      </p:sp>
      <p:sp>
        <p:nvSpPr>
          <p:cNvPr id="49" name="Google Shape;49;p6"/>
          <p:cNvSpPr txBox="1"/>
          <p:nvPr>
            <p:ph idx="5" type="ctrTitle"/>
          </p:nvPr>
        </p:nvSpPr>
        <p:spPr>
          <a:xfrm>
            <a:off x="3794948" y="3600050"/>
            <a:ext cx="15702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800"/>
              <a:buNone/>
              <a:defRPr sz="1800">
                <a:solidFill>
                  <a:srgbClr val="FFFFFF"/>
                </a:solidFill>
              </a:defRPr>
            </a:lvl2pPr>
            <a:lvl3pPr lvl="2" algn="ctr">
              <a:lnSpc>
                <a:spcPct val="100000"/>
              </a:lnSpc>
              <a:spcBef>
                <a:spcPts val="0"/>
              </a:spcBef>
              <a:spcAft>
                <a:spcPts val="0"/>
              </a:spcAft>
              <a:buClr>
                <a:srgbClr val="FFFFFF"/>
              </a:buClr>
              <a:buSzPts val="1800"/>
              <a:buNone/>
              <a:defRPr sz="1800">
                <a:solidFill>
                  <a:srgbClr val="FFFFFF"/>
                </a:solidFill>
              </a:defRPr>
            </a:lvl3pPr>
            <a:lvl4pPr lvl="3" algn="ctr">
              <a:lnSpc>
                <a:spcPct val="100000"/>
              </a:lnSpc>
              <a:spcBef>
                <a:spcPts val="0"/>
              </a:spcBef>
              <a:spcAft>
                <a:spcPts val="0"/>
              </a:spcAft>
              <a:buClr>
                <a:srgbClr val="FFFFFF"/>
              </a:buClr>
              <a:buSzPts val="1800"/>
              <a:buNone/>
              <a:defRPr sz="1800">
                <a:solidFill>
                  <a:srgbClr val="FFFFFF"/>
                </a:solidFill>
              </a:defRPr>
            </a:lvl4pPr>
            <a:lvl5pPr lvl="4" algn="ctr">
              <a:lnSpc>
                <a:spcPct val="100000"/>
              </a:lnSpc>
              <a:spcBef>
                <a:spcPts val="0"/>
              </a:spcBef>
              <a:spcAft>
                <a:spcPts val="0"/>
              </a:spcAft>
              <a:buClr>
                <a:srgbClr val="FFFFFF"/>
              </a:buClr>
              <a:buSzPts val="1800"/>
              <a:buNone/>
              <a:defRPr sz="1800">
                <a:solidFill>
                  <a:srgbClr val="FFFFFF"/>
                </a:solidFill>
              </a:defRPr>
            </a:lvl5pPr>
            <a:lvl6pPr lvl="5" algn="ctr">
              <a:lnSpc>
                <a:spcPct val="100000"/>
              </a:lnSpc>
              <a:spcBef>
                <a:spcPts val="0"/>
              </a:spcBef>
              <a:spcAft>
                <a:spcPts val="0"/>
              </a:spcAft>
              <a:buClr>
                <a:srgbClr val="FFFFFF"/>
              </a:buClr>
              <a:buSzPts val="1800"/>
              <a:buNone/>
              <a:defRPr sz="1800">
                <a:solidFill>
                  <a:srgbClr val="FFFFFF"/>
                </a:solidFill>
              </a:defRPr>
            </a:lvl6pPr>
            <a:lvl7pPr lvl="6" algn="ctr">
              <a:lnSpc>
                <a:spcPct val="100000"/>
              </a:lnSpc>
              <a:spcBef>
                <a:spcPts val="0"/>
              </a:spcBef>
              <a:spcAft>
                <a:spcPts val="0"/>
              </a:spcAft>
              <a:buClr>
                <a:srgbClr val="FFFFFF"/>
              </a:buClr>
              <a:buSzPts val="1800"/>
              <a:buNone/>
              <a:defRPr sz="1800">
                <a:solidFill>
                  <a:srgbClr val="FFFFFF"/>
                </a:solidFill>
              </a:defRPr>
            </a:lvl7pPr>
            <a:lvl8pPr lvl="7" algn="ctr">
              <a:lnSpc>
                <a:spcPct val="100000"/>
              </a:lnSpc>
              <a:spcBef>
                <a:spcPts val="0"/>
              </a:spcBef>
              <a:spcAft>
                <a:spcPts val="0"/>
              </a:spcAft>
              <a:buClr>
                <a:srgbClr val="FFFFFF"/>
              </a:buClr>
              <a:buSzPts val="1800"/>
              <a:buNone/>
              <a:defRPr sz="1800">
                <a:solidFill>
                  <a:srgbClr val="FFFFFF"/>
                </a:solidFill>
              </a:defRPr>
            </a:lvl8pPr>
            <a:lvl9pPr lvl="8" algn="ctr">
              <a:lnSpc>
                <a:spcPct val="100000"/>
              </a:lnSpc>
              <a:spcBef>
                <a:spcPts val="0"/>
              </a:spcBef>
              <a:spcAft>
                <a:spcPts val="0"/>
              </a:spcAft>
              <a:buClr>
                <a:srgbClr val="FFFFFF"/>
              </a:buClr>
              <a:buSzPts val="1800"/>
              <a:buNone/>
              <a:defRPr sz="1800">
                <a:solidFill>
                  <a:srgbClr val="FFFFFF"/>
                </a:solidFill>
              </a:defRPr>
            </a:lvl9pPr>
          </a:lstStyle>
          <a:p/>
        </p:txBody>
      </p:sp>
      <p:sp>
        <p:nvSpPr>
          <p:cNvPr id="50" name="Google Shape;50;p6"/>
          <p:cNvSpPr txBox="1"/>
          <p:nvPr>
            <p:ph idx="6" type="subTitle"/>
          </p:nvPr>
        </p:nvSpPr>
        <p:spPr>
          <a:xfrm>
            <a:off x="3753025" y="4061500"/>
            <a:ext cx="1653900" cy="36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1000"/>
              <a:buNone/>
              <a:defRPr sz="1000">
                <a:solidFill>
                  <a:srgbClr val="FFFFFF"/>
                </a:solidFill>
              </a:defRPr>
            </a:lvl2pPr>
            <a:lvl3pPr lvl="2" algn="ctr">
              <a:lnSpc>
                <a:spcPct val="100000"/>
              </a:lnSpc>
              <a:spcBef>
                <a:spcPts val="0"/>
              </a:spcBef>
              <a:spcAft>
                <a:spcPts val="0"/>
              </a:spcAft>
              <a:buClr>
                <a:srgbClr val="FFFFFF"/>
              </a:buClr>
              <a:buSzPts val="1000"/>
              <a:buNone/>
              <a:defRPr sz="1000">
                <a:solidFill>
                  <a:srgbClr val="FFFFFF"/>
                </a:solidFill>
              </a:defRPr>
            </a:lvl3pPr>
            <a:lvl4pPr lvl="3" algn="ctr">
              <a:lnSpc>
                <a:spcPct val="100000"/>
              </a:lnSpc>
              <a:spcBef>
                <a:spcPts val="0"/>
              </a:spcBef>
              <a:spcAft>
                <a:spcPts val="0"/>
              </a:spcAft>
              <a:buClr>
                <a:srgbClr val="FFFFFF"/>
              </a:buClr>
              <a:buSzPts val="1000"/>
              <a:buNone/>
              <a:defRPr sz="1000">
                <a:solidFill>
                  <a:srgbClr val="FFFFFF"/>
                </a:solidFill>
              </a:defRPr>
            </a:lvl4pPr>
            <a:lvl5pPr lvl="4" algn="ctr">
              <a:lnSpc>
                <a:spcPct val="100000"/>
              </a:lnSpc>
              <a:spcBef>
                <a:spcPts val="0"/>
              </a:spcBef>
              <a:spcAft>
                <a:spcPts val="0"/>
              </a:spcAft>
              <a:buClr>
                <a:srgbClr val="FFFFFF"/>
              </a:buClr>
              <a:buSzPts val="1000"/>
              <a:buNone/>
              <a:defRPr sz="1000">
                <a:solidFill>
                  <a:srgbClr val="FFFFFF"/>
                </a:solidFill>
              </a:defRPr>
            </a:lvl5pPr>
            <a:lvl6pPr lvl="5" algn="ctr">
              <a:lnSpc>
                <a:spcPct val="100000"/>
              </a:lnSpc>
              <a:spcBef>
                <a:spcPts val="0"/>
              </a:spcBef>
              <a:spcAft>
                <a:spcPts val="0"/>
              </a:spcAft>
              <a:buClr>
                <a:srgbClr val="FFFFFF"/>
              </a:buClr>
              <a:buSzPts val="1000"/>
              <a:buNone/>
              <a:defRPr sz="1000">
                <a:solidFill>
                  <a:srgbClr val="FFFFFF"/>
                </a:solidFill>
              </a:defRPr>
            </a:lvl6pPr>
            <a:lvl7pPr lvl="6" algn="ctr">
              <a:lnSpc>
                <a:spcPct val="100000"/>
              </a:lnSpc>
              <a:spcBef>
                <a:spcPts val="0"/>
              </a:spcBef>
              <a:spcAft>
                <a:spcPts val="0"/>
              </a:spcAft>
              <a:buClr>
                <a:srgbClr val="FFFFFF"/>
              </a:buClr>
              <a:buSzPts val="1000"/>
              <a:buNone/>
              <a:defRPr sz="1000">
                <a:solidFill>
                  <a:srgbClr val="FFFFFF"/>
                </a:solidFill>
              </a:defRPr>
            </a:lvl7pPr>
            <a:lvl8pPr lvl="7" algn="ctr">
              <a:lnSpc>
                <a:spcPct val="100000"/>
              </a:lnSpc>
              <a:spcBef>
                <a:spcPts val="0"/>
              </a:spcBef>
              <a:spcAft>
                <a:spcPts val="0"/>
              </a:spcAft>
              <a:buClr>
                <a:srgbClr val="FFFFFF"/>
              </a:buClr>
              <a:buSzPts val="1000"/>
              <a:buNone/>
              <a:defRPr sz="1000">
                <a:solidFill>
                  <a:srgbClr val="FFFFFF"/>
                </a:solidFill>
              </a:defRPr>
            </a:lvl8pPr>
            <a:lvl9pPr lvl="8" algn="ctr">
              <a:lnSpc>
                <a:spcPct val="100000"/>
              </a:lnSpc>
              <a:spcBef>
                <a:spcPts val="0"/>
              </a:spcBef>
              <a:spcAft>
                <a:spcPts val="0"/>
              </a:spcAft>
              <a:buClr>
                <a:srgbClr val="FFFFFF"/>
              </a:buClr>
              <a:buSzPts val="1000"/>
              <a:buNone/>
              <a:defRPr sz="1000">
                <a:solidFill>
                  <a:srgbClr val="FFFFFF"/>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CUSTOM_2_1">
    <p:bg>
      <p:bgPr>
        <a:gradFill>
          <a:gsLst>
            <a:gs pos="0">
              <a:srgbClr val="88D3CE"/>
            </a:gs>
            <a:gs pos="100000">
              <a:srgbClr val="423864"/>
            </a:gs>
          </a:gsLst>
          <a:lin ang="5400700" scaled="0"/>
        </a:gradFill>
      </p:bgPr>
    </p:bg>
    <p:spTree>
      <p:nvGrpSpPr>
        <p:cNvPr id="51" name="Shape 51"/>
        <p:cNvGrpSpPr/>
        <p:nvPr/>
      </p:nvGrpSpPr>
      <p:grpSpPr>
        <a:xfrm>
          <a:off x="0" y="0"/>
          <a:ext cx="0" cy="0"/>
          <a:chOff x="0" y="0"/>
          <a:chExt cx="0" cy="0"/>
        </a:xfrm>
      </p:grpSpPr>
      <p:pic>
        <p:nvPicPr>
          <p:cNvPr id="52" name="Google Shape;52;p7"/>
          <p:cNvPicPr preferRelativeResize="0"/>
          <p:nvPr/>
        </p:nvPicPr>
        <p:blipFill rotWithShape="1">
          <a:blip r:embed="rId2">
            <a:alphaModFix/>
          </a:blip>
          <a:srcRect b="0" l="0" r="0" t="0"/>
          <a:stretch/>
        </p:blipFill>
        <p:spPr>
          <a:xfrm>
            <a:off x="0" y="0"/>
            <a:ext cx="2300675" cy="2075900"/>
          </a:xfrm>
          <a:prstGeom prst="rect">
            <a:avLst/>
          </a:prstGeom>
          <a:noFill/>
          <a:ln>
            <a:noFill/>
          </a:ln>
        </p:spPr>
      </p:pic>
      <p:sp>
        <p:nvSpPr>
          <p:cNvPr id="53" name="Google Shape;53;p7"/>
          <p:cNvSpPr txBox="1"/>
          <p:nvPr>
            <p:ph type="ctrTitle"/>
          </p:nvPr>
        </p:nvSpPr>
        <p:spPr>
          <a:xfrm flipH="1">
            <a:off x="-100" y="507400"/>
            <a:ext cx="8394900" cy="6705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FFFFFF"/>
              </a:buClr>
              <a:buSzPts val="3600"/>
              <a:buNone/>
              <a:defRPr sz="3600">
                <a:solidFill>
                  <a:srgbClr val="FFFFFF"/>
                </a:solidFill>
              </a:defRPr>
            </a:lvl1pPr>
            <a:lvl2pPr lvl="1" algn="r">
              <a:lnSpc>
                <a:spcPct val="100000"/>
              </a:lnSpc>
              <a:spcBef>
                <a:spcPts val="0"/>
              </a:spcBef>
              <a:spcAft>
                <a:spcPts val="0"/>
              </a:spcAft>
              <a:buClr>
                <a:srgbClr val="FFFFFF"/>
              </a:buClr>
              <a:buSzPts val="2400"/>
              <a:buNone/>
              <a:defRPr sz="2400">
                <a:solidFill>
                  <a:srgbClr val="FFFFFF"/>
                </a:solidFill>
              </a:defRPr>
            </a:lvl2pPr>
            <a:lvl3pPr lvl="2" algn="r">
              <a:lnSpc>
                <a:spcPct val="100000"/>
              </a:lnSpc>
              <a:spcBef>
                <a:spcPts val="0"/>
              </a:spcBef>
              <a:spcAft>
                <a:spcPts val="0"/>
              </a:spcAft>
              <a:buClr>
                <a:srgbClr val="FFFFFF"/>
              </a:buClr>
              <a:buSzPts val="2400"/>
              <a:buNone/>
              <a:defRPr sz="2400">
                <a:solidFill>
                  <a:srgbClr val="FFFFFF"/>
                </a:solidFill>
              </a:defRPr>
            </a:lvl3pPr>
            <a:lvl4pPr lvl="3" algn="r">
              <a:lnSpc>
                <a:spcPct val="100000"/>
              </a:lnSpc>
              <a:spcBef>
                <a:spcPts val="0"/>
              </a:spcBef>
              <a:spcAft>
                <a:spcPts val="0"/>
              </a:spcAft>
              <a:buClr>
                <a:srgbClr val="FFFFFF"/>
              </a:buClr>
              <a:buSzPts val="2400"/>
              <a:buNone/>
              <a:defRPr sz="2400">
                <a:solidFill>
                  <a:srgbClr val="FFFFFF"/>
                </a:solidFill>
              </a:defRPr>
            </a:lvl4pPr>
            <a:lvl5pPr lvl="4" algn="r">
              <a:lnSpc>
                <a:spcPct val="100000"/>
              </a:lnSpc>
              <a:spcBef>
                <a:spcPts val="0"/>
              </a:spcBef>
              <a:spcAft>
                <a:spcPts val="0"/>
              </a:spcAft>
              <a:buClr>
                <a:srgbClr val="FFFFFF"/>
              </a:buClr>
              <a:buSzPts val="2400"/>
              <a:buNone/>
              <a:defRPr sz="2400">
                <a:solidFill>
                  <a:srgbClr val="FFFFFF"/>
                </a:solidFill>
              </a:defRPr>
            </a:lvl5pPr>
            <a:lvl6pPr lvl="5" algn="r">
              <a:lnSpc>
                <a:spcPct val="100000"/>
              </a:lnSpc>
              <a:spcBef>
                <a:spcPts val="0"/>
              </a:spcBef>
              <a:spcAft>
                <a:spcPts val="0"/>
              </a:spcAft>
              <a:buClr>
                <a:srgbClr val="FFFFFF"/>
              </a:buClr>
              <a:buSzPts val="2400"/>
              <a:buNone/>
              <a:defRPr sz="2400">
                <a:solidFill>
                  <a:srgbClr val="FFFFFF"/>
                </a:solidFill>
              </a:defRPr>
            </a:lvl6pPr>
            <a:lvl7pPr lvl="6" algn="r">
              <a:lnSpc>
                <a:spcPct val="100000"/>
              </a:lnSpc>
              <a:spcBef>
                <a:spcPts val="0"/>
              </a:spcBef>
              <a:spcAft>
                <a:spcPts val="0"/>
              </a:spcAft>
              <a:buClr>
                <a:srgbClr val="FFFFFF"/>
              </a:buClr>
              <a:buSzPts val="2400"/>
              <a:buNone/>
              <a:defRPr sz="2400">
                <a:solidFill>
                  <a:srgbClr val="FFFFFF"/>
                </a:solidFill>
              </a:defRPr>
            </a:lvl7pPr>
            <a:lvl8pPr lvl="7" algn="r">
              <a:lnSpc>
                <a:spcPct val="100000"/>
              </a:lnSpc>
              <a:spcBef>
                <a:spcPts val="0"/>
              </a:spcBef>
              <a:spcAft>
                <a:spcPts val="0"/>
              </a:spcAft>
              <a:buClr>
                <a:srgbClr val="FFFFFF"/>
              </a:buClr>
              <a:buSzPts val="2400"/>
              <a:buNone/>
              <a:defRPr sz="2400">
                <a:solidFill>
                  <a:srgbClr val="FFFFFF"/>
                </a:solidFill>
              </a:defRPr>
            </a:lvl8pPr>
            <a:lvl9pPr lvl="8" algn="r">
              <a:lnSpc>
                <a:spcPct val="100000"/>
              </a:lnSpc>
              <a:spcBef>
                <a:spcPts val="0"/>
              </a:spcBef>
              <a:spcAft>
                <a:spcPts val="0"/>
              </a:spcAft>
              <a:buClr>
                <a:srgbClr val="FFFFFF"/>
              </a:buClr>
              <a:buSzPts val="2400"/>
              <a:buNone/>
              <a:defRPr sz="2400">
                <a:solidFill>
                  <a:srgbClr val="FFFFFF"/>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p:cSld name="CUSTOM_4">
    <p:spTree>
      <p:nvGrpSpPr>
        <p:cNvPr id="54" name="Shape 54"/>
        <p:cNvGrpSpPr/>
        <p:nvPr/>
      </p:nvGrpSpPr>
      <p:grpSpPr>
        <a:xfrm>
          <a:off x="0" y="0"/>
          <a:ext cx="0" cy="0"/>
          <a:chOff x="0" y="0"/>
          <a:chExt cx="0" cy="0"/>
        </a:xfrm>
      </p:grpSpPr>
      <p:pic>
        <p:nvPicPr>
          <p:cNvPr id="55" name="Google Shape;55;p8"/>
          <p:cNvPicPr preferRelativeResize="0"/>
          <p:nvPr/>
        </p:nvPicPr>
        <p:blipFill rotWithShape="1">
          <a:blip r:embed="rId2">
            <a:alphaModFix/>
          </a:blip>
          <a:srcRect b="0" l="0" r="0" t="0"/>
          <a:stretch/>
        </p:blipFill>
        <p:spPr>
          <a:xfrm>
            <a:off x="100" y="0"/>
            <a:ext cx="3802725" cy="3431200"/>
          </a:xfrm>
          <a:prstGeom prst="rect">
            <a:avLst/>
          </a:prstGeom>
          <a:noFill/>
          <a:ln>
            <a:noFill/>
          </a:ln>
        </p:spPr>
      </p:pic>
      <p:pic>
        <p:nvPicPr>
          <p:cNvPr id="56" name="Google Shape;56;p8"/>
          <p:cNvPicPr preferRelativeResize="0"/>
          <p:nvPr/>
        </p:nvPicPr>
        <p:blipFill rotWithShape="1">
          <a:blip r:embed="rId2">
            <a:alphaModFix/>
          </a:blip>
          <a:srcRect b="0" l="0" r="0" t="0"/>
          <a:stretch/>
        </p:blipFill>
        <p:spPr>
          <a:xfrm rot="10800000">
            <a:off x="5334325" y="1725475"/>
            <a:ext cx="3802725" cy="3431200"/>
          </a:xfrm>
          <a:prstGeom prst="rect">
            <a:avLst/>
          </a:prstGeom>
          <a:noFill/>
          <a:ln>
            <a:noFill/>
          </a:ln>
        </p:spPr>
      </p:pic>
      <p:sp>
        <p:nvSpPr>
          <p:cNvPr id="57" name="Google Shape;57;p8"/>
          <p:cNvSpPr txBox="1"/>
          <p:nvPr>
            <p:ph type="ctrTitle"/>
          </p:nvPr>
        </p:nvSpPr>
        <p:spPr>
          <a:xfrm>
            <a:off x="1250675" y="1851425"/>
            <a:ext cx="6658800" cy="670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3600"/>
              <a:buNone/>
              <a:defRPr sz="3600">
                <a:solidFill>
                  <a:srgbClr val="FFFFFF"/>
                </a:solidFill>
              </a:defRPr>
            </a:lvl1pPr>
            <a:lvl2pPr lvl="1" algn="ctr">
              <a:lnSpc>
                <a:spcPct val="100000"/>
              </a:lnSpc>
              <a:spcBef>
                <a:spcPts val="0"/>
              </a:spcBef>
              <a:spcAft>
                <a:spcPts val="0"/>
              </a:spcAft>
              <a:buClr>
                <a:srgbClr val="FFFFFF"/>
              </a:buClr>
              <a:buSzPts val="1800"/>
              <a:buNone/>
              <a:defRPr sz="1800">
                <a:solidFill>
                  <a:srgbClr val="FFFFFF"/>
                </a:solidFill>
              </a:defRPr>
            </a:lvl2pPr>
            <a:lvl3pPr lvl="2" algn="ctr">
              <a:lnSpc>
                <a:spcPct val="100000"/>
              </a:lnSpc>
              <a:spcBef>
                <a:spcPts val="0"/>
              </a:spcBef>
              <a:spcAft>
                <a:spcPts val="0"/>
              </a:spcAft>
              <a:buClr>
                <a:srgbClr val="FFFFFF"/>
              </a:buClr>
              <a:buSzPts val="1800"/>
              <a:buNone/>
              <a:defRPr sz="1800">
                <a:solidFill>
                  <a:srgbClr val="FFFFFF"/>
                </a:solidFill>
              </a:defRPr>
            </a:lvl3pPr>
            <a:lvl4pPr lvl="3" algn="ctr">
              <a:lnSpc>
                <a:spcPct val="100000"/>
              </a:lnSpc>
              <a:spcBef>
                <a:spcPts val="0"/>
              </a:spcBef>
              <a:spcAft>
                <a:spcPts val="0"/>
              </a:spcAft>
              <a:buClr>
                <a:srgbClr val="FFFFFF"/>
              </a:buClr>
              <a:buSzPts val="1800"/>
              <a:buNone/>
              <a:defRPr sz="1800">
                <a:solidFill>
                  <a:srgbClr val="FFFFFF"/>
                </a:solidFill>
              </a:defRPr>
            </a:lvl4pPr>
            <a:lvl5pPr lvl="4" algn="ctr">
              <a:lnSpc>
                <a:spcPct val="100000"/>
              </a:lnSpc>
              <a:spcBef>
                <a:spcPts val="0"/>
              </a:spcBef>
              <a:spcAft>
                <a:spcPts val="0"/>
              </a:spcAft>
              <a:buClr>
                <a:srgbClr val="FFFFFF"/>
              </a:buClr>
              <a:buSzPts val="1800"/>
              <a:buNone/>
              <a:defRPr sz="1800">
                <a:solidFill>
                  <a:srgbClr val="FFFFFF"/>
                </a:solidFill>
              </a:defRPr>
            </a:lvl5pPr>
            <a:lvl6pPr lvl="5" algn="ctr">
              <a:lnSpc>
                <a:spcPct val="100000"/>
              </a:lnSpc>
              <a:spcBef>
                <a:spcPts val="0"/>
              </a:spcBef>
              <a:spcAft>
                <a:spcPts val="0"/>
              </a:spcAft>
              <a:buClr>
                <a:srgbClr val="FFFFFF"/>
              </a:buClr>
              <a:buSzPts val="1800"/>
              <a:buNone/>
              <a:defRPr sz="1800">
                <a:solidFill>
                  <a:srgbClr val="FFFFFF"/>
                </a:solidFill>
              </a:defRPr>
            </a:lvl6pPr>
            <a:lvl7pPr lvl="6" algn="ctr">
              <a:lnSpc>
                <a:spcPct val="100000"/>
              </a:lnSpc>
              <a:spcBef>
                <a:spcPts val="0"/>
              </a:spcBef>
              <a:spcAft>
                <a:spcPts val="0"/>
              </a:spcAft>
              <a:buClr>
                <a:srgbClr val="FFFFFF"/>
              </a:buClr>
              <a:buSzPts val="1800"/>
              <a:buNone/>
              <a:defRPr sz="1800">
                <a:solidFill>
                  <a:srgbClr val="FFFFFF"/>
                </a:solidFill>
              </a:defRPr>
            </a:lvl7pPr>
            <a:lvl8pPr lvl="7" algn="ctr">
              <a:lnSpc>
                <a:spcPct val="100000"/>
              </a:lnSpc>
              <a:spcBef>
                <a:spcPts val="0"/>
              </a:spcBef>
              <a:spcAft>
                <a:spcPts val="0"/>
              </a:spcAft>
              <a:buClr>
                <a:srgbClr val="FFFFFF"/>
              </a:buClr>
              <a:buSzPts val="1800"/>
              <a:buNone/>
              <a:defRPr sz="1800">
                <a:solidFill>
                  <a:srgbClr val="FFFFFF"/>
                </a:solidFill>
              </a:defRPr>
            </a:lvl8pPr>
            <a:lvl9pPr lvl="8" algn="ctr">
              <a:lnSpc>
                <a:spcPct val="100000"/>
              </a:lnSpc>
              <a:spcBef>
                <a:spcPts val="0"/>
              </a:spcBef>
              <a:spcAft>
                <a:spcPts val="0"/>
              </a:spcAft>
              <a:buClr>
                <a:srgbClr val="FFFFFF"/>
              </a:buClr>
              <a:buSzPts val="1800"/>
              <a:buNone/>
              <a:defRPr sz="1800">
                <a:solidFill>
                  <a:srgbClr val="FFFFFF"/>
                </a:solidFill>
              </a:defRPr>
            </a:lvl9pPr>
          </a:lstStyle>
          <a:p/>
        </p:txBody>
      </p:sp>
      <p:sp>
        <p:nvSpPr>
          <p:cNvPr id="58" name="Google Shape;58;p8"/>
          <p:cNvSpPr txBox="1"/>
          <p:nvPr>
            <p:ph idx="1" type="subTitle"/>
          </p:nvPr>
        </p:nvSpPr>
        <p:spPr>
          <a:xfrm>
            <a:off x="3114750" y="2640476"/>
            <a:ext cx="2930700" cy="651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1000"/>
              <a:buNone/>
              <a:defRPr sz="1000">
                <a:solidFill>
                  <a:srgbClr val="FFFFFF"/>
                </a:solidFill>
              </a:defRPr>
            </a:lvl2pPr>
            <a:lvl3pPr lvl="2" algn="ctr">
              <a:lnSpc>
                <a:spcPct val="100000"/>
              </a:lnSpc>
              <a:spcBef>
                <a:spcPts val="0"/>
              </a:spcBef>
              <a:spcAft>
                <a:spcPts val="0"/>
              </a:spcAft>
              <a:buClr>
                <a:srgbClr val="FFFFFF"/>
              </a:buClr>
              <a:buSzPts val="1000"/>
              <a:buNone/>
              <a:defRPr sz="1000">
                <a:solidFill>
                  <a:srgbClr val="FFFFFF"/>
                </a:solidFill>
              </a:defRPr>
            </a:lvl3pPr>
            <a:lvl4pPr lvl="3" algn="ctr">
              <a:lnSpc>
                <a:spcPct val="100000"/>
              </a:lnSpc>
              <a:spcBef>
                <a:spcPts val="0"/>
              </a:spcBef>
              <a:spcAft>
                <a:spcPts val="0"/>
              </a:spcAft>
              <a:buClr>
                <a:srgbClr val="FFFFFF"/>
              </a:buClr>
              <a:buSzPts val="1000"/>
              <a:buNone/>
              <a:defRPr sz="1000">
                <a:solidFill>
                  <a:srgbClr val="FFFFFF"/>
                </a:solidFill>
              </a:defRPr>
            </a:lvl4pPr>
            <a:lvl5pPr lvl="4" algn="ctr">
              <a:lnSpc>
                <a:spcPct val="100000"/>
              </a:lnSpc>
              <a:spcBef>
                <a:spcPts val="0"/>
              </a:spcBef>
              <a:spcAft>
                <a:spcPts val="0"/>
              </a:spcAft>
              <a:buClr>
                <a:srgbClr val="FFFFFF"/>
              </a:buClr>
              <a:buSzPts val="1000"/>
              <a:buNone/>
              <a:defRPr sz="1000">
                <a:solidFill>
                  <a:srgbClr val="FFFFFF"/>
                </a:solidFill>
              </a:defRPr>
            </a:lvl5pPr>
            <a:lvl6pPr lvl="5" algn="ctr">
              <a:lnSpc>
                <a:spcPct val="100000"/>
              </a:lnSpc>
              <a:spcBef>
                <a:spcPts val="0"/>
              </a:spcBef>
              <a:spcAft>
                <a:spcPts val="0"/>
              </a:spcAft>
              <a:buClr>
                <a:srgbClr val="FFFFFF"/>
              </a:buClr>
              <a:buSzPts val="1000"/>
              <a:buNone/>
              <a:defRPr sz="1000">
                <a:solidFill>
                  <a:srgbClr val="FFFFFF"/>
                </a:solidFill>
              </a:defRPr>
            </a:lvl6pPr>
            <a:lvl7pPr lvl="6" algn="ctr">
              <a:lnSpc>
                <a:spcPct val="100000"/>
              </a:lnSpc>
              <a:spcBef>
                <a:spcPts val="0"/>
              </a:spcBef>
              <a:spcAft>
                <a:spcPts val="0"/>
              </a:spcAft>
              <a:buClr>
                <a:srgbClr val="FFFFFF"/>
              </a:buClr>
              <a:buSzPts val="1000"/>
              <a:buNone/>
              <a:defRPr sz="1000">
                <a:solidFill>
                  <a:srgbClr val="FFFFFF"/>
                </a:solidFill>
              </a:defRPr>
            </a:lvl7pPr>
            <a:lvl8pPr lvl="7" algn="ctr">
              <a:lnSpc>
                <a:spcPct val="100000"/>
              </a:lnSpc>
              <a:spcBef>
                <a:spcPts val="0"/>
              </a:spcBef>
              <a:spcAft>
                <a:spcPts val="0"/>
              </a:spcAft>
              <a:buClr>
                <a:srgbClr val="FFFFFF"/>
              </a:buClr>
              <a:buSzPts val="1000"/>
              <a:buNone/>
              <a:defRPr sz="1000">
                <a:solidFill>
                  <a:srgbClr val="FFFFFF"/>
                </a:solidFill>
              </a:defRPr>
            </a:lvl8pPr>
            <a:lvl9pPr lvl="8" algn="ctr">
              <a:lnSpc>
                <a:spcPct val="100000"/>
              </a:lnSpc>
              <a:spcBef>
                <a:spcPts val="0"/>
              </a:spcBef>
              <a:spcAft>
                <a:spcPts val="0"/>
              </a:spcAft>
              <a:buClr>
                <a:srgbClr val="FFFFFF"/>
              </a:buClr>
              <a:buSzPts val="1000"/>
              <a:buNone/>
              <a:defRPr sz="1000">
                <a:solidFill>
                  <a:srgbClr val="FFFFFF"/>
                </a:solidFill>
              </a:defRPr>
            </a:lvl9pPr>
          </a:lstStyle>
          <a:p/>
        </p:txBody>
      </p:sp>
      <p:cxnSp>
        <p:nvCxnSpPr>
          <p:cNvPr id="59" name="Google Shape;59;p8"/>
          <p:cNvCxnSpPr/>
          <p:nvPr/>
        </p:nvCxnSpPr>
        <p:spPr>
          <a:xfrm>
            <a:off x="3681150" y="2571750"/>
            <a:ext cx="1797900"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p:cSld name="CUSTOM_7">
    <p:spTree>
      <p:nvGrpSpPr>
        <p:cNvPr id="60" name="Shape 60"/>
        <p:cNvGrpSpPr/>
        <p:nvPr/>
      </p:nvGrpSpPr>
      <p:grpSpPr>
        <a:xfrm>
          <a:off x="0" y="0"/>
          <a:ext cx="0" cy="0"/>
          <a:chOff x="0" y="0"/>
          <a:chExt cx="0" cy="0"/>
        </a:xfrm>
      </p:grpSpPr>
      <p:sp>
        <p:nvSpPr>
          <p:cNvPr id="61" name="Google Shape;61;p9"/>
          <p:cNvSpPr txBox="1"/>
          <p:nvPr>
            <p:ph type="ctrTitle"/>
          </p:nvPr>
        </p:nvSpPr>
        <p:spPr>
          <a:xfrm flipH="1">
            <a:off x="749100" y="500825"/>
            <a:ext cx="8394900" cy="670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600"/>
              <a:buNone/>
              <a:defRPr sz="3600">
                <a:solidFill>
                  <a:srgbClr val="FFFFFF"/>
                </a:solidFill>
              </a:defRPr>
            </a:lvl1pPr>
            <a:lvl2pPr lvl="1" algn="r">
              <a:lnSpc>
                <a:spcPct val="100000"/>
              </a:lnSpc>
              <a:spcBef>
                <a:spcPts val="0"/>
              </a:spcBef>
              <a:spcAft>
                <a:spcPts val="0"/>
              </a:spcAft>
              <a:buClr>
                <a:srgbClr val="FFFFFF"/>
              </a:buClr>
              <a:buSzPts val="2400"/>
              <a:buNone/>
              <a:defRPr sz="2400">
                <a:solidFill>
                  <a:srgbClr val="FFFFFF"/>
                </a:solidFill>
              </a:defRPr>
            </a:lvl2pPr>
            <a:lvl3pPr lvl="2" algn="r">
              <a:lnSpc>
                <a:spcPct val="100000"/>
              </a:lnSpc>
              <a:spcBef>
                <a:spcPts val="0"/>
              </a:spcBef>
              <a:spcAft>
                <a:spcPts val="0"/>
              </a:spcAft>
              <a:buClr>
                <a:srgbClr val="FFFFFF"/>
              </a:buClr>
              <a:buSzPts val="2400"/>
              <a:buNone/>
              <a:defRPr sz="2400">
                <a:solidFill>
                  <a:srgbClr val="FFFFFF"/>
                </a:solidFill>
              </a:defRPr>
            </a:lvl3pPr>
            <a:lvl4pPr lvl="3" algn="r">
              <a:lnSpc>
                <a:spcPct val="100000"/>
              </a:lnSpc>
              <a:spcBef>
                <a:spcPts val="0"/>
              </a:spcBef>
              <a:spcAft>
                <a:spcPts val="0"/>
              </a:spcAft>
              <a:buClr>
                <a:srgbClr val="FFFFFF"/>
              </a:buClr>
              <a:buSzPts val="2400"/>
              <a:buNone/>
              <a:defRPr sz="2400">
                <a:solidFill>
                  <a:srgbClr val="FFFFFF"/>
                </a:solidFill>
              </a:defRPr>
            </a:lvl4pPr>
            <a:lvl5pPr lvl="4" algn="r">
              <a:lnSpc>
                <a:spcPct val="100000"/>
              </a:lnSpc>
              <a:spcBef>
                <a:spcPts val="0"/>
              </a:spcBef>
              <a:spcAft>
                <a:spcPts val="0"/>
              </a:spcAft>
              <a:buClr>
                <a:srgbClr val="FFFFFF"/>
              </a:buClr>
              <a:buSzPts val="2400"/>
              <a:buNone/>
              <a:defRPr sz="2400">
                <a:solidFill>
                  <a:srgbClr val="FFFFFF"/>
                </a:solidFill>
              </a:defRPr>
            </a:lvl5pPr>
            <a:lvl6pPr lvl="5" algn="r">
              <a:lnSpc>
                <a:spcPct val="100000"/>
              </a:lnSpc>
              <a:spcBef>
                <a:spcPts val="0"/>
              </a:spcBef>
              <a:spcAft>
                <a:spcPts val="0"/>
              </a:spcAft>
              <a:buClr>
                <a:srgbClr val="FFFFFF"/>
              </a:buClr>
              <a:buSzPts val="2400"/>
              <a:buNone/>
              <a:defRPr sz="2400">
                <a:solidFill>
                  <a:srgbClr val="FFFFFF"/>
                </a:solidFill>
              </a:defRPr>
            </a:lvl6pPr>
            <a:lvl7pPr lvl="6" algn="r">
              <a:lnSpc>
                <a:spcPct val="100000"/>
              </a:lnSpc>
              <a:spcBef>
                <a:spcPts val="0"/>
              </a:spcBef>
              <a:spcAft>
                <a:spcPts val="0"/>
              </a:spcAft>
              <a:buClr>
                <a:srgbClr val="FFFFFF"/>
              </a:buClr>
              <a:buSzPts val="2400"/>
              <a:buNone/>
              <a:defRPr sz="2400">
                <a:solidFill>
                  <a:srgbClr val="FFFFFF"/>
                </a:solidFill>
              </a:defRPr>
            </a:lvl7pPr>
            <a:lvl8pPr lvl="7" algn="r">
              <a:lnSpc>
                <a:spcPct val="100000"/>
              </a:lnSpc>
              <a:spcBef>
                <a:spcPts val="0"/>
              </a:spcBef>
              <a:spcAft>
                <a:spcPts val="0"/>
              </a:spcAft>
              <a:buClr>
                <a:srgbClr val="FFFFFF"/>
              </a:buClr>
              <a:buSzPts val="2400"/>
              <a:buNone/>
              <a:defRPr sz="2400">
                <a:solidFill>
                  <a:srgbClr val="FFFFFF"/>
                </a:solidFill>
              </a:defRPr>
            </a:lvl8pPr>
            <a:lvl9pPr lvl="8" algn="r">
              <a:lnSpc>
                <a:spcPct val="100000"/>
              </a:lnSpc>
              <a:spcBef>
                <a:spcPts val="0"/>
              </a:spcBef>
              <a:spcAft>
                <a:spcPts val="0"/>
              </a:spcAft>
              <a:buClr>
                <a:srgbClr val="FFFFFF"/>
              </a:buClr>
              <a:buSzPts val="2400"/>
              <a:buNone/>
              <a:defRPr sz="2400">
                <a:solidFill>
                  <a:srgbClr val="FFFFFF"/>
                </a:solidFill>
              </a:defRPr>
            </a:lvl9pPr>
          </a:lstStyle>
          <a:p/>
        </p:txBody>
      </p:sp>
      <p:pic>
        <p:nvPicPr>
          <p:cNvPr id="62" name="Google Shape;62;p9"/>
          <p:cNvPicPr preferRelativeResize="0"/>
          <p:nvPr/>
        </p:nvPicPr>
        <p:blipFill rotWithShape="1">
          <a:blip r:embed="rId2">
            <a:alphaModFix/>
          </a:blip>
          <a:srcRect b="0" l="0" r="0" t="0"/>
          <a:stretch/>
        </p:blipFill>
        <p:spPr>
          <a:xfrm flipH="1">
            <a:off x="6843225" y="0"/>
            <a:ext cx="2300675" cy="20759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2">
  <p:cSld name="CUSTOM_6">
    <p:spTree>
      <p:nvGrpSpPr>
        <p:cNvPr id="63" name="Shape 63"/>
        <p:cNvGrpSpPr/>
        <p:nvPr/>
      </p:nvGrpSpPr>
      <p:grpSpPr>
        <a:xfrm>
          <a:off x="0" y="0"/>
          <a:ext cx="0" cy="0"/>
          <a:chOff x="0" y="0"/>
          <a:chExt cx="0" cy="0"/>
        </a:xfrm>
      </p:grpSpPr>
      <p:pic>
        <p:nvPicPr>
          <p:cNvPr id="64" name="Google Shape;64;p10"/>
          <p:cNvPicPr preferRelativeResize="0"/>
          <p:nvPr/>
        </p:nvPicPr>
        <p:blipFill rotWithShape="1">
          <a:blip r:embed="rId2">
            <a:alphaModFix/>
          </a:blip>
          <a:srcRect b="0" l="0" r="0" t="0"/>
          <a:stretch/>
        </p:blipFill>
        <p:spPr>
          <a:xfrm flipH="1" rot="10800000">
            <a:off x="100" y="1725475"/>
            <a:ext cx="3802725" cy="3431200"/>
          </a:xfrm>
          <a:prstGeom prst="rect">
            <a:avLst/>
          </a:prstGeom>
          <a:noFill/>
          <a:ln>
            <a:noFill/>
          </a:ln>
        </p:spPr>
      </p:pic>
      <p:pic>
        <p:nvPicPr>
          <p:cNvPr id="65" name="Google Shape;65;p10"/>
          <p:cNvPicPr preferRelativeResize="0"/>
          <p:nvPr/>
        </p:nvPicPr>
        <p:blipFill rotWithShape="1">
          <a:blip r:embed="rId2">
            <a:alphaModFix/>
          </a:blip>
          <a:srcRect b="0" l="0" r="0" t="0"/>
          <a:stretch/>
        </p:blipFill>
        <p:spPr>
          <a:xfrm flipH="1">
            <a:off x="5334325" y="0"/>
            <a:ext cx="3802725" cy="3431200"/>
          </a:xfrm>
          <a:prstGeom prst="rect">
            <a:avLst/>
          </a:prstGeom>
          <a:noFill/>
          <a:ln>
            <a:noFill/>
          </a:ln>
        </p:spPr>
      </p:pic>
      <p:sp>
        <p:nvSpPr>
          <p:cNvPr id="66" name="Google Shape;66;p10"/>
          <p:cNvSpPr txBox="1"/>
          <p:nvPr>
            <p:ph type="ctrTitle"/>
          </p:nvPr>
        </p:nvSpPr>
        <p:spPr>
          <a:xfrm>
            <a:off x="1250675" y="1851425"/>
            <a:ext cx="6658800" cy="670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3600"/>
              <a:buNone/>
              <a:defRPr sz="3600">
                <a:solidFill>
                  <a:srgbClr val="FFFFFF"/>
                </a:solidFill>
              </a:defRPr>
            </a:lvl1pPr>
            <a:lvl2pPr lvl="1" algn="ctr">
              <a:lnSpc>
                <a:spcPct val="100000"/>
              </a:lnSpc>
              <a:spcBef>
                <a:spcPts val="0"/>
              </a:spcBef>
              <a:spcAft>
                <a:spcPts val="0"/>
              </a:spcAft>
              <a:buClr>
                <a:srgbClr val="FFFFFF"/>
              </a:buClr>
              <a:buSzPts val="1800"/>
              <a:buNone/>
              <a:defRPr sz="1800">
                <a:solidFill>
                  <a:srgbClr val="FFFFFF"/>
                </a:solidFill>
              </a:defRPr>
            </a:lvl2pPr>
            <a:lvl3pPr lvl="2" algn="ctr">
              <a:lnSpc>
                <a:spcPct val="100000"/>
              </a:lnSpc>
              <a:spcBef>
                <a:spcPts val="0"/>
              </a:spcBef>
              <a:spcAft>
                <a:spcPts val="0"/>
              </a:spcAft>
              <a:buClr>
                <a:srgbClr val="FFFFFF"/>
              </a:buClr>
              <a:buSzPts val="1800"/>
              <a:buNone/>
              <a:defRPr sz="1800">
                <a:solidFill>
                  <a:srgbClr val="FFFFFF"/>
                </a:solidFill>
              </a:defRPr>
            </a:lvl3pPr>
            <a:lvl4pPr lvl="3" algn="ctr">
              <a:lnSpc>
                <a:spcPct val="100000"/>
              </a:lnSpc>
              <a:spcBef>
                <a:spcPts val="0"/>
              </a:spcBef>
              <a:spcAft>
                <a:spcPts val="0"/>
              </a:spcAft>
              <a:buClr>
                <a:srgbClr val="FFFFFF"/>
              </a:buClr>
              <a:buSzPts val="1800"/>
              <a:buNone/>
              <a:defRPr sz="1800">
                <a:solidFill>
                  <a:srgbClr val="FFFFFF"/>
                </a:solidFill>
              </a:defRPr>
            </a:lvl4pPr>
            <a:lvl5pPr lvl="4" algn="ctr">
              <a:lnSpc>
                <a:spcPct val="100000"/>
              </a:lnSpc>
              <a:spcBef>
                <a:spcPts val="0"/>
              </a:spcBef>
              <a:spcAft>
                <a:spcPts val="0"/>
              </a:spcAft>
              <a:buClr>
                <a:srgbClr val="FFFFFF"/>
              </a:buClr>
              <a:buSzPts val="1800"/>
              <a:buNone/>
              <a:defRPr sz="1800">
                <a:solidFill>
                  <a:srgbClr val="FFFFFF"/>
                </a:solidFill>
              </a:defRPr>
            </a:lvl5pPr>
            <a:lvl6pPr lvl="5" algn="ctr">
              <a:lnSpc>
                <a:spcPct val="100000"/>
              </a:lnSpc>
              <a:spcBef>
                <a:spcPts val="0"/>
              </a:spcBef>
              <a:spcAft>
                <a:spcPts val="0"/>
              </a:spcAft>
              <a:buClr>
                <a:srgbClr val="FFFFFF"/>
              </a:buClr>
              <a:buSzPts val="1800"/>
              <a:buNone/>
              <a:defRPr sz="1800">
                <a:solidFill>
                  <a:srgbClr val="FFFFFF"/>
                </a:solidFill>
              </a:defRPr>
            </a:lvl6pPr>
            <a:lvl7pPr lvl="6" algn="ctr">
              <a:lnSpc>
                <a:spcPct val="100000"/>
              </a:lnSpc>
              <a:spcBef>
                <a:spcPts val="0"/>
              </a:spcBef>
              <a:spcAft>
                <a:spcPts val="0"/>
              </a:spcAft>
              <a:buClr>
                <a:srgbClr val="FFFFFF"/>
              </a:buClr>
              <a:buSzPts val="1800"/>
              <a:buNone/>
              <a:defRPr sz="1800">
                <a:solidFill>
                  <a:srgbClr val="FFFFFF"/>
                </a:solidFill>
              </a:defRPr>
            </a:lvl7pPr>
            <a:lvl8pPr lvl="7" algn="ctr">
              <a:lnSpc>
                <a:spcPct val="100000"/>
              </a:lnSpc>
              <a:spcBef>
                <a:spcPts val="0"/>
              </a:spcBef>
              <a:spcAft>
                <a:spcPts val="0"/>
              </a:spcAft>
              <a:buClr>
                <a:srgbClr val="FFFFFF"/>
              </a:buClr>
              <a:buSzPts val="1800"/>
              <a:buNone/>
              <a:defRPr sz="1800">
                <a:solidFill>
                  <a:srgbClr val="FFFFFF"/>
                </a:solidFill>
              </a:defRPr>
            </a:lvl8pPr>
            <a:lvl9pPr lvl="8" algn="ctr">
              <a:lnSpc>
                <a:spcPct val="100000"/>
              </a:lnSpc>
              <a:spcBef>
                <a:spcPts val="0"/>
              </a:spcBef>
              <a:spcAft>
                <a:spcPts val="0"/>
              </a:spcAft>
              <a:buClr>
                <a:srgbClr val="FFFFFF"/>
              </a:buClr>
              <a:buSzPts val="1800"/>
              <a:buNone/>
              <a:defRPr sz="1800">
                <a:solidFill>
                  <a:srgbClr val="FFFFFF"/>
                </a:solidFill>
              </a:defRPr>
            </a:lvl9pPr>
          </a:lstStyle>
          <a:p/>
        </p:txBody>
      </p:sp>
      <p:sp>
        <p:nvSpPr>
          <p:cNvPr id="67" name="Google Shape;67;p10"/>
          <p:cNvSpPr txBox="1"/>
          <p:nvPr>
            <p:ph idx="1" type="subTitle"/>
          </p:nvPr>
        </p:nvSpPr>
        <p:spPr>
          <a:xfrm>
            <a:off x="3114750" y="2640476"/>
            <a:ext cx="2930700" cy="651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1000"/>
              <a:buNone/>
              <a:defRPr sz="1000">
                <a:solidFill>
                  <a:srgbClr val="FFFFFF"/>
                </a:solidFill>
              </a:defRPr>
            </a:lvl2pPr>
            <a:lvl3pPr lvl="2" algn="ctr">
              <a:lnSpc>
                <a:spcPct val="100000"/>
              </a:lnSpc>
              <a:spcBef>
                <a:spcPts val="0"/>
              </a:spcBef>
              <a:spcAft>
                <a:spcPts val="0"/>
              </a:spcAft>
              <a:buClr>
                <a:srgbClr val="FFFFFF"/>
              </a:buClr>
              <a:buSzPts val="1000"/>
              <a:buNone/>
              <a:defRPr sz="1000">
                <a:solidFill>
                  <a:srgbClr val="FFFFFF"/>
                </a:solidFill>
              </a:defRPr>
            </a:lvl3pPr>
            <a:lvl4pPr lvl="3" algn="ctr">
              <a:lnSpc>
                <a:spcPct val="100000"/>
              </a:lnSpc>
              <a:spcBef>
                <a:spcPts val="0"/>
              </a:spcBef>
              <a:spcAft>
                <a:spcPts val="0"/>
              </a:spcAft>
              <a:buClr>
                <a:srgbClr val="FFFFFF"/>
              </a:buClr>
              <a:buSzPts val="1000"/>
              <a:buNone/>
              <a:defRPr sz="1000">
                <a:solidFill>
                  <a:srgbClr val="FFFFFF"/>
                </a:solidFill>
              </a:defRPr>
            </a:lvl4pPr>
            <a:lvl5pPr lvl="4" algn="ctr">
              <a:lnSpc>
                <a:spcPct val="100000"/>
              </a:lnSpc>
              <a:spcBef>
                <a:spcPts val="0"/>
              </a:spcBef>
              <a:spcAft>
                <a:spcPts val="0"/>
              </a:spcAft>
              <a:buClr>
                <a:srgbClr val="FFFFFF"/>
              </a:buClr>
              <a:buSzPts val="1000"/>
              <a:buNone/>
              <a:defRPr sz="1000">
                <a:solidFill>
                  <a:srgbClr val="FFFFFF"/>
                </a:solidFill>
              </a:defRPr>
            </a:lvl5pPr>
            <a:lvl6pPr lvl="5" algn="ctr">
              <a:lnSpc>
                <a:spcPct val="100000"/>
              </a:lnSpc>
              <a:spcBef>
                <a:spcPts val="0"/>
              </a:spcBef>
              <a:spcAft>
                <a:spcPts val="0"/>
              </a:spcAft>
              <a:buClr>
                <a:srgbClr val="FFFFFF"/>
              </a:buClr>
              <a:buSzPts val="1000"/>
              <a:buNone/>
              <a:defRPr sz="1000">
                <a:solidFill>
                  <a:srgbClr val="FFFFFF"/>
                </a:solidFill>
              </a:defRPr>
            </a:lvl6pPr>
            <a:lvl7pPr lvl="6" algn="ctr">
              <a:lnSpc>
                <a:spcPct val="100000"/>
              </a:lnSpc>
              <a:spcBef>
                <a:spcPts val="0"/>
              </a:spcBef>
              <a:spcAft>
                <a:spcPts val="0"/>
              </a:spcAft>
              <a:buClr>
                <a:srgbClr val="FFFFFF"/>
              </a:buClr>
              <a:buSzPts val="1000"/>
              <a:buNone/>
              <a:defRPr sz="1000">
                <a:solidFill>
                  <a:srgbClr val="FFFFFF"/>
                </a:solidFill>
              </a:defRPr>
            </a:lvl7pPr>
            <a:lvl8pPr lvl="7" algn="ctr">
              <a:lnSpc>
                <a:spcPct val="100000"/>
              </a:lnSpc>
              <a:spcBef>
                <a:spcPts val="0"/>
              </a:spcBef>
              <a:spcAft>
                <a:spcPts val="0"/>
              </a:spcAft>
              <a:buClr>
                <a:srgbClr val="FFFFFF"/>
              </a:buClr>
              <a:buSzPts val="1000"/>
              <a:buNone/>
              <a:defRPr sz="1000">
                <a:solidFill>
                  <a:srgbClr val="FFFFFF"/>
                </a:solidFill>
              </a:defRPr>
            </a:lvl8pPr>
            <a:lvl9pPr lvl="8" algn="ctr">
              <a:lnSpc>
                <a:spcPct val="100000"/>
              </a:lnSpc>
              <a:spcBef>
                <a:spcPts val="0"/>
              </a:spcBef>
              <a:spcAft>
                <a:spcPts val="0"/>
              </a:spcAft>
              <a:buClr>
                <a:srgbClr val="FFFFFF"/>
              </a:buClr>
              <a:buSzPts val="1000"/>
              <a:buNone/>
              <a:defRPr sz="1000">
                <a:solidFill>
                  <a:srgbClr val="FFFFFF"/>
                </a:solidFill>
              </a:defRPr>
            </a:lvl9pPr>
          </a:lstStyle>
          <a:p/>
        </p:txBody>
      </p:sp>
      <p:cxnSp>
        <p:nvCxnSpPr>
          <p:cNvPr id="68" name="Google Shape;68;p10"/>
          <p:cNvCxnSpPr/>
          <p:nvPr/>
        </p:nvCxnSpPr>
        <p:spPr>
          <a:xfrm>
            <a:off x="3681150" y="2571750"/>
            <a:ext cx="1797900"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88D3CE"/>
            </a:gs>
            <a:gs pos="100000">
              <a:srgbClr val="423864"/>
            </a:gs>
          </a:gsLst>
          <a:lin ang="5400700"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2800"/>
              <a:buFont typeface="Squada One"/>
              <a:buNone/>
              <a:defRPr b="0" i="0" sz="2800" u="none" cap="none" strike="noStrike">
                <a:solidFill>
                  <a:srgbClr val="FFFFFF"/>
                </a:solidFill>
                <a:latin typeface="Squada One"/>
                <a:ea typeface="Squada One"/>
                <a:cs typeface="Squada One"/>
                <a:sym typeface="Squada One"/>
              </a:defRPr>
            </a:lvl1pPr>
            <a:lvl2pPr lvl="1" marR="0" rtl="0" algn="l">
              <a:lnSpc>
                <a:spcPct val="100000"/>
              </a:lnSpc>
              <a:spcBef>
                <a:spcPts val="0"/>
              </a:spcBef>
              <a:spcAft>
                <a:spcPts val="0"/>
              </a:spcAft>
              <a:buClr>
                <a:srgbClr val="FFFFFF"/>
              </a:buClr>
              <a:buSzPts val="2800"/>
              <a:buFont typeface="Righteous"/>
              <a:buNone/>
              <a:defRPr b="0" i="0" sz="2800" u="none" cap="none" strike="noStrike">
                <a:solidFill>
                  <a:srgbClr val="FFFFFF"/>
                </a:solidFill>
                <a:latin typeface="Righteous"/>
                <a:ea typeface="Righteous"/>
                <a:cs typeface="Righteous"/>
                <a:sym typeface="Righteous"/>
              </a:defRPr>
            </a:lvl2pPr>
            <a:lvl3pPr lvl="2" marR="0" rtl="0" algn="l">
              <a:lnSpc>
                <a:spcPct val="100000"/>
              </a:lnSpc>
              <a:spcBef>
                <a:spcPts val="0"/>
              </a:spcBef>
              <a:spcAft>
                <a:spcPts val="0"/>
              </a:spcAft>
              <a:buClr>
                <a:srgbClr val="FFFFFF"/>
              </a:buClr>
              <a:buSzPts val="2800"/>
              <a:buFont typeface="Righteous"/>
              <a:buNone/>
              <a:defRPr b="0" i="0" sz="2800" u="none" cap="none" strike="noStrike">
                <a:solidFill>
                  <a:srgbClr val="FFFFFF"/>
                </a:solidFill>
                <a:latin typeface="Righteous"/>
                <a:ea typeface="Righteous"/>
                <a:cs typeface="Righteous"/>
                <a:sym typeface="Righteous"/>
              </a:defRPr>
            </a:lvl3pPr>
            <a:lvl4pPr lvl="3" marR="0" rtl="0" algn="l">
              <a:lnSpc>
                <a:spcPct val="100000"/>
              </a:lnSpc>
              <a:spcBef>
                <a:spcPts val="0"/>
              </a:spcBef>
              <a:spcAft>
                <a:spcPts val="0"/>
              </a:spcAft>
              <a:buClr>
                <a:srgbClr val="FFFFFF"/>
              </a:buClr>
              <a:buSzPts val="2800"/>
              <a:buFont typeface="Righteous"/>
              <a:buNone/>
              <a:defRPr b="0" i="0" sz="2800" u="none" cap="none" strike="noStrike">
                <a:solidFill>
                  <a:srgbClr val="FFFFFF"/>
                </a:solidFill>
                <a:latin typeface="Righteous"/>
                <a:ea typeface="Righteous"/>
                <a:cs typeface="Righteous"/>
                <a:sym typeface="Righteous"/>
              </a:defRPr>
            </a:lvl4pPr>
            <a:lvl5pPr lvl="4" marR="0" rtl="0" algn="l">
              <a:lnSpc>
                <a:spcPct val="100000"/>
              </a:lnSpc>
              <a:spcBef>
                <a:spcPts val="0"/>
              </a:spcBef>
              <a:spcAft>
                <a:spcPts val="0"/>
              </a:spcAft>
              <a:buClr>
                <a:srgbClr val="FFFFFF"/>
              </a:buClr>
              <a:buSzPts val="2800"/>
              <a:buFont typeface="Righteous"/>
              <a:buNone/>
              <a:defRPr b="0" i="0" sz="2800" u="none" cap="none" strike="noStrike">
                <a:solidFill>
                  <a:srgbClr val="FFFFFF"/>
                </a:solidFill>
                <a:latin typeface="Righteous"/>
                <a:ea typeface="Righteous"/>
                <a:cs typeface="Righteous"/>
                <a:sym typeface="Righteous"/>
              </a:defRPr>
            </a:lvl5pPr>
            <a:lvl6pPr lvl="5" marR="0" rtl="0" algn="l">
              <a:lnSpc>
                <a:spcPct val="100000"/>
              </a:lnSpc>
              <a:spcBef>
                <a:spcPts val="0"/>
              </a:spcBef>
              <a:spcAft>
                <a:spcPts val="0"/>
              </a:spcAft>
              <a:buClr>
                <a:srgbClr val="FFFFFF"/>
              </a:buClr>
              <a:buSzPts val="2800"/>
              <a:buFont typeface="Righteous"/>
              <a:buNone/>
              <a:defRPr b="0" i="0" sz="2800" u="none" cap="none" strike="noStrike">
                <a:solidFill>
                  <a:srgbClr val="FFFFFF"/>
                </a:solidFill>
                <a:latin typeface="Righteous"/>
                <a:ea typeface="Righteous"/>
                <a:cs typeface="Righteous"/>
                <a:sym typeface="Righteous"/>
              </a:defRPr>
            </a:lvl6pPr>
            <a:lvl7pPr lvl="6" marR="0" rtl="0" algn="l">
              <a:lnSpc>
                <a:spcPct val="100000"/>
              </a:lnSpc>
              <a:spcBef>
                <a:spcPts val="0"/>
              </a:spcBef>
              <a:spcAft>
                <a:spcPts val="0"/>
              </a:spcAft>
              <a:buClr>
                <a:srgbClr val="FFFFFF"/>
              </a:buClr>
              <a:buSzPts val="2800"/>
              <a:buFont typeface="Righteous"/>
              <a:buNone/>
              <a:defRPr b="0" i="0" sz="2800" u="none" cap="none" strike="noStrike">
                <a:solidFill>
                  <a:srgbClr val="FFFFFF"/>
                </a:solidFill>
                <a:latin typeface="Righteous"/>
                <a:ea typeface="Righteous"/>
                <a:cs typeface="Righteous"/>
                <a:sym typeface="Righteous"/>
              </a:defRPr>
            </a:lvl7pPr>
            <a:lvl8pPr lvl="7" marR="0" rtl="0" algn="l">
              <a:lnSpc>
                <a:spcPct val="100000"/>
              </a:lnSpc>
              <a:spcBef>
                <a:spcPts val="0"/>
              </a:spcBef>
              <a:spcAft>
                <a:spcPts val="0"/>
              </a:spcAft>
              <a:buClr>
                <a:srgbClr val="FFFFFF"/>
              </a:buClr>
              <a:buSzPts val="2800"/>
              <a:buFont typeface="Righteous"/>
              <a:buNone/>
              <a:defRPr b="0" i="0" sz="2800" u="none" cap="none" strike="noStrike">
                <a:solidFill>
                  <a:srgbClr val="FFFFFF"/>
                </a:solidFill>
                <a:latin typeface="Righteous"/>
                <a:ea typeface="Righteous"/>
                <a:cs typeface="Righteous"/>
                <a:sym typeface="Righteous"/>
              </a:defRPr>
            </a:lvl8pPr>
            <a:lvl9pPr lvl="8" marR="0" rtl="0" algn="l">
              <a:lnSpc>
                <a:spcPct val="100000"/>
              </a:lnSpc>
              <a:spcBef>
                <a:spcPts val="0"/>
              </a:spcBef>
              <a:spcAft>
                <a:spcPts val="0"/>
              </a:spcAft>
              <a:buClr>
                <a:srgbClr val="FFFFFF"/>
              </a:buClr>
              <a:buSzPts val="2800"/>
              <a:buFont typeface="Righteous"/>
              <a:buNone/>
              <a:defRPr b="0" i="0" sz="2800" u="none" cap="none" strike="noStrike">
                <a:solidFill>
                  <a:srgbClr val="FFFFFF"/>
                </a:solidFill>
                <a:latin typeface="Righteous"/>
                <a:ea typeface="Righteous"/>
                <a:cs typeface="Righteous"/>
                <a:sym typeface="Righteou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FFFFFF"/>
              </a:buClr>
              <a:buSzPts val="1800"/>
              <a:buFont typeface="Roboto Condensed Light"/>
              <a:buChar char="●"/>
              <a:defRPr b="0" i="0" sz="1800" u="none" cap="none" strike="noStrike">
                <a:solidFill>
                  <a:srgbClr val="FFFFFF"/>
                </a:solidFill>
                <a:latin typeface="Roboto Condensed Light"/>
                <a:ea typeface="Roboto Condensed Light"/>
                <a:cs typeface="Roboto Condensed Light"/>
                <a:sym typeface="Roboto Condensed Light"/>
              </a:defRPr>
            </a:lvl1pPr>
            <a:lvl2pPr indent="-317500" lvl="1" marL="914400" marR="0" rtl="0" algn="l">
              <a:lnSpc>
                <a:spcPct val="115000"/>
              </a:lnSpc>
              <a:spcBef>
                <a:spcPts val="1600"/>
              </a:spcBef>
              <a:spcAft>
                <a:spcPts val="0"/>
              </a:spcAft>
              <a:buClr>
                <a:srgbClr val="FFFFFF"/>
              </a:buClr>
              <a:buSzPts val="1400"/>
              <a:buFont typeface="Roboto Condensed Light"/>
              <a:buChar char="○"/>
              <a:defRPr b="0" i="0" sz="1400" u="none" cap="none" strike="noStrike">
                <a:solidFill>
                  <a:srgbClr val="FFFFFF"/>
                </a:solidFill>
                <a:latin typeface="Roboto Condensed Light"/>
                <a:ea typeface="Roboto Condensed Light"/>
                <a:cs typeface="Roboto Condensed Light"/>
                <a:sym typeface="Roboto Condensed Light"/>
              </a:defRPr>
            </a:lvl2pPr>
            <a:lvl3pPr indent="-317500" lvl="2" marL="1371600" marR="0" rtl="0" algn="l">
              <a:lnSpc>
                <a:spcPct val="115000"/>
              </a:lnSpc>
              <a:spcBef>
                <a:spcPts val="1600"/>
              </a:spcBef>
              <a:spcAft>
                <a:spcPts val="0"/>
              </a:spcAft>
              <a:buClr>
                <a:srgbClr val="FFFFFF"/>
              </a:buClr>
              <a:buSzPts val="1400"/>
              <a:buFont typeface="Roboto Condensed Light"/>
              <a:buChar char="■"/>
              <a:defRPr b="0" i="0" sz="1400" u="none" cap="none" strike="noStrike">
                <a:solidFill>
                  <a:srgbClr val="FFFFFF"/>
                </a:solidFill>
                <a:latin typeface="Roboto Condensed Light"/>
                <a:ea typeface="Roboto Condensed Light"/>
                <a:cs typeface="Roboto Condensed Light"/>
                <a:sym typeface="Roboto Condensed Light"/>
              </a:defRPr>
            </a:lvl3pPr>
            <a:lvl4pPr indent="-317500" lvl="3" marL="1828800" marR="0" rtl="0" algn="l">
              <a:lnSpc>
                <a:spcPct val="115000"/>
              </a:lnSpc>
              <a:spcBef>
                <a:spcPts val="1600"/>
              </a:spcBef>
              <a:spcAft>
                <a:spcPts val="0"/>
              </a:spcAft>
              <a:buClr>
                <a:srgbClr val="FFFFFF"/>
              </a:buClr>
              <a:buSzPts val="1400"/>
              <a:buFont typeface="Roboto Condensed Light"/>
              <a:buChar char="●"/>
              <a:defRPr b="0" i="0" sz="1400" u="none" cap="none" strike="noStrike">
                <a:solidFill>
                  <a:srgbClr val="FFFFFF"/>
                </a:solidFill>
                <a:latin typeface="Roboto Condensed Light"/>
                <a:ea typeface="Roboto Condensed Light"/>
                <a:cs typeface="Roboto Condensed Light"/>
                <a:sym typeface="Roboto Condensed Light"/>
              </a:defRPr>
            </a:lvl4pPr>
            <a:lvl5pPr indent="-317500" lvl="4" marL="2286000" marR="0" rtl="0" algn="l">
              <a:lnSpc>
                <a:spcPct val="115000"/>
              </a:lnSpc>
              <a:spcBef>
                <a:spcPts val="1600"/>
              </a:spcBef>
              <a:spcAft>
                <a:spcPts val="0"/>
              </a:spcAft>
              <a:buClr>
                <a:srgbClr val="FFFFFF"/>
              </a:buClr>
              <a:buSzPts val="1400"/>
              <a:buFont typeface="Roboto Condensed Light"/>
              <a:buChar char="○"/>
              <a:defRPr b="0" i="0" sz="1400" u="none" cap="none" strike="noStrike">
                <a:solidFill>
                  <a:srgbClr val="FFFFFF"/>
                </a:solidFill>
                <a:latin typeface="Roboto Condensed Light"/>
                <a:ea typeface="Roboto Condensed Light"/>
                <a:cs typeface="Roboto Condensed Light"/>
                <a:sym typeface="Roboto Condensed Light"/>
              </a:defRPr>
            </a:lvl5pPr>
            <a:lvl6pPr indent="-317500" lvl="5" marL="2743200" marR="0" rtl="0" algn="l">
              <a:lnSpc>
                <a:spcPct val="115000"/>
              </a:lnSpc>
              <a:spcBef>
                <a:spcPts val="1600"/>
              </a:spcBef>
              <a:spcAft>
                <a:spcPts val="0"/>
              </a:spcAft>
              <a:buClr>
                <a:srgbClr val="FFFFFF"/>
              </a:buClr>
              <a:buSzPts val="1400"/>
              <a:buFont typeface="Roboto Condensed Light"/>
              <a:buChar char="■"/>
              <a:defRPr b="0" i="0" sz="1400" u="none" cap="none" strike="noStrike">
                <a:solidFill>
                  <a:srgbClr val="FFFFFF"/>
                </a:solidFill>
                <a:latin typeface="Roboto Condensed Light"/>
                <a:ea typeface="Roboto Condensed Light"/>
                <a:cs typeface="Roboto Condensed Light"/>
                <a:sym typeface="Roboto Condensed Light"/>
              </a:defRPr>
            </a:lvl6pPr>
            <a:lvl7pPr indent="-317500" lvl="6" marL="3200400" marR="0" rtl="0" algn="l">
              <a:lnSpc>
                <a:spcPct val="115000"/>
              </a:lnSpc>
              <a:spcBef>
                <a:spcPts val="1600"/>
              </a:spcBef>
              <a:spcAft>
                <a:spcPts val="0"/>
              </a:spcAft>
              <a:buClr>
                <a:srgbClr val="FFFFFF"/>
              </a:buClr>
              <a:buSzPts val="1400"/>
              <a:buFont typeface="Roboto Condensed Light"/>
              <a:buChar char="●"/>
              <a:defRPr b="0" i="0" sz="1400" u="none" cap="none" strike="noStrike">
                <a:solidFill>
                  <a:srgbClr val="FFFFFF"/>
                </a:solidFill>
                <a:latin typeface="Roboto Condensed Light"/>
                <a:ea typeface="Roboto Condensed Light"/>
                <a:cs typeface="Roboto Condensed Light"/>
                <a:sym typeface="Roboto Condensed Light"/>
              </a:defRPr>
            </a:lvl7pPr>
            <a:lvl8pPr indent="-317500" lvl="7" marL="3657600" marR="0" rtl="0" algn="l">
              <a:lnSpc>
                <a:spcPct val="115000"/>
              </a:lnSpc>
              <a:spcBef>
                <a:spcPts val="1600"/>
              </a:spcBef>
              <a:spcAft>
                <a:spcPts val="0"/>
              </a:spcAft>
              <a:buClr>
                <a:srgbClr val="FFFFFF"/>
              </a:buClr>
              <a:buSzPts val="1400"/>
              <a:buFont typeface="Roboto Condensed Light"/>
              <a:buChar char="○"/>
              <a:defRPr b="0" i="0" sz="1400" u="none" cap="none" strike="noStrike">
                <a:solidFill>
                  <a:srgbClr val="FFFFFF"/>
                </a:solidFill>
                <a:latin typeface="Roboto Condensed Light"/>
                <a:ea typeface="Roboto Condensed Light"/>
                <a:cs typeface="Roboto Condensed Light"/>
                <a:sym typeface="Roboto Condensed Light"/>
              </a:defRPr>
            </a:lvl8pPr>
            <a:lvl9pPr indent="-317500" lvl="8" marL="4114800" marR="0" rtl="0" algn="l">
              <a:lnSpc>
                <a:spcPct val="115000"/>
              </a:lnSpc>
              <a:spcBef>
                <a:spcPts val="1600"/>
              </a:spcBef>
              <a:spcAft>
                <a:spcPts val="1600"/>
              </a:spcAft>
              <a:buClr>
                <a:srgbClr val="FFFFFF"/>
              </a:buClr>
              <a:buSzPts val="1400"/>
              <a:buFont typeface="Roboto Condensed Light"/>
              <a:buChar char="■"/>
              <a:defRPr b="0" i="0" sz="1400" u="none" cap="none" strike="noStrike">
                <a:solidFill>
                  <a:srgbClr val="FFFFFF"/>
                </a:solidFill>
                <a:latin typeface="Roboto Condensed Light"/>
                <a:ea typeface="Roboto Condensed Light"/>
                <a:cs typeface="Roboto Condensed Light"/>
                <a:sym typeface="Roboto Condensed Light"/>
              </a:defRPr>
            </a:lvl9pPr>
          </a:lstStyle>
          <a:p/>
        </p:txBody>
      </p:sp>
      <p:pic>
        <p:nvPicPr>
          <p:cNvPr id="8" name="Google Shape;8;p1"/>
          <p:cNvPicPr preferRelativeResize="0"/>
          <p:nvPr/>
        </p:nvPicPr>
        <p:blipFill rotWithShape="1">
          <a:blip r:embed="rId1">
            <a:alphaModFix/>
          </a:blip>
          <a:srcRect b="0" l="0" r="0" t="0"/>
          <a:stretch/>
        </p:blipFill>
        <p:spPr>
          <a:xfrm>
            <a:off x="623438" y="0"/>
            <a:ext cx="7897132" cy="51435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cloudvisorsllc.sharepoint.com/:w:/r/ctp/Team%20Docs/Agile/Goal%20Setting%20Exercise/GSE_Kickoff%20Email%20(Questionaire).docx?d=w6030fcc5e1dc4d8781013c06de436e3d&amp;csf=1&amp;web=1&amp;e=Oadqaz" TargetMode="External"/><Relationship Id="rId4" Type="http://schemas.openxmlformats.org/officeDocument/2006/relationships/hyperlink" Target="https://cloudvisorsllc.sharepoint.com/:w:/r/ctp/Team%20Docs/Agile/Goal%20Setting%20Exercise/GSE_Conversation%20Template.docx?d=w19cc492b7e3041d1ac67937ddec378dc&amp;csf=1&amp;web=1&amp;e=vxxuUV" TargetMode="External"/><Relationship Id="rId5" Type="http://schemas.openxmlformats.org/officeDocument/2006/relationships/hyperlink" Target="https://cloudvisorsllc.sharepoint.com/:w:/r/ctp/Team%20Docs/Agile/Goal%20Setting%20Exercise/GSE_Recap%20Email.docx?d=w07508ff3a58546498bc1ba906b3059d1&amp;csf=1&amp;web=1&amp;e=j1OkXG" TargetMode="External"/><Relationship Id="rId6" Type="http://schemas.openxmlformats.org/officeDocument/2006/relationships/hyperlink" Target="https://www.amazon.com/Radical-Candor-Revised-Kick-Ass-Humanity/dp/1250235375/ref=sxts_sxwds-bia-wc-rsf1_0?crid=QPI9QDY5N2HP&amp;cv_ct_cx=radical+candor&amp;dchild=1&amp;keywords=radical+candor&amp;pd_rd_i=1250235375&amp;pd_rd_r=22368535-a5ae-474a-a88b-095c38d2d093&amp;pd_rd_w=ehNdy&amp;pd_rd_wg=6CItg&amp;pf_rd_p=e0f994a8-a359-40a9-8917-dadca71c7184&amp;pf_rd_r=DBRZ013BZKPNNVYWTMK0&amp;psc=1&amp;qid=1610060830&amp;sprefix=Radical+Cand%2Caps%2C251&amp;sr=1-1-526ea17f-3f73-4b50-8cd8-6acff948fa5a" TargetMode="External"/><Relationship Id="rId7" Type="http://schemas.openxmlformats.org/officeDocument/2006/relationships/hyperlink" Target="https://www.amazon.com/Leaders-Eat-Last-Together-Others/dp/1591848016/ref=sr_1_1?crid=2A32UNAR5NXGY&amp;dchild=1&amp;keywords=leaders+eat+last&amp;qid=1610060888&amp;s=books&amp;sprefix=leaders+eat+%2Cstripbooks%2C232&amp;sr=1-1" TargetMode="External"/><Relationship Id="rId8" Type="http://schemas.openxmlformats.org/officeDocument/2006/relationships/hyperlink" Target="https://www.amazon.com/Never-Split-Difference-Negotiating-Depended/dp/006240780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8D3CE"/>
            </a:gs>
            <a:gs pos="100000">
              <a:srgbClr val="423864"/>
            </a:gs>
          </a:gsLst>
          <a:lin ang="5400012" scaled="0"/>
        </a:gradFill>
      </p:bgPr>
    </p:bg>
    <p:spTree>
      <p:nvGrpSpPr>
        <p:cNvPr id="110" name="Shape 110"/>
        <p:cNvGrpSpPr/>
        <p:nvPr/>
      </p:nvGrpSpPr>
      <p:grpSpPr>
        <a:xfrm>
          <a:off x="0" y="0"/>
          <a:ext cx="0" cy="0"/>
          <a:chOff x="0" y="0"/>
          <a:chExt cx="0" cy="0"/>
        </a:xfrm>
      </p:grpSpPr>
      <p:sp>
        <p:nvSpPr>
          <p:cNvPr id="111" name="Google Shape;111;p16"/>
          <p:cNvSpPr txBox="1"/>
          <p:nvPr>
            <p:ph type="ctrTitle"/>
          </p:nvPr>
        </p:nvSpPr>
        <p:spPr>
          <a:xfrm flipH="1">
            <a:off x="1375550" y="3092475"/>
            <a:ext cx="6393000" cy="670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6000"/>
              <a:buNone/>
            </a:pPr>
            <a:r>
              <a:rPr lang="es"/>
              <a:t>Goal Setting Exercise</a:t>
            </a:r>
            <a:endParaRPr/>
          </a:p>
        </p:txBody>
      </p:sp>
      <p:sp>
        <p:nvSpPr>
          <p:cNvPr id="112" name="Google Shape;112;p16"/>
          <p:cNvSpPr txBox="1"/>
          <p:nvPr>
            <p:ph idx="1" type="subTitle"/>
          </p:nvPr>
        </p:nvSpPr>
        <p:spPr>
          <a:xfrm flipH="1">
            <a:off x="2750257" y="3636375"/>
            <a:ext cx="3643500" cy="670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s"/>
              <a:t>Garren Heye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5"/>
          <p:cNvSpPr/>
          <p:nvPr/>
        </p:nvSpPr>
        <p:spPr>
          <a:xfrm>
            <a:off x="2968829" y="229045"/>
            <a:ext cx="3206341" cy="4685409"/>
          </a:xfrm>
          <a:prstGeom prst="rect">
            <a:avLst/>
          </a:prstGeom>
          <a:solidFill>
            <a:srgbClr val="FFFFFF">
              <a:alpha val="11764"/>
            </a:srgbClr>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9" name="Google Shape;229;p25"/>
          <p:cNvSpPr txBox="1"/>
          <p:nvPr/>
        </p:nvSpPr>
        <p:spPr>
          <a:xfrm flipH="1">
            <a:off x="3889349" y="339623"/>
            <a:ext cx="1365300" cy="549668"/>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s" sz="1600" u="none" cap="none" strike="noStrike">
                <a:solidFill>
                  <a:srgbClr val="FFFFFF"/>
                </a:solidFill>
                <a:latin typeface="Fira Sans Extra Condensed Medium"/>
                <a:ea typeface="Fira Sans Extra Condensed Medium"/>
                <a:cs typeface="Fira Sans Extra Condensed Medium"/>
                <a:sym typeface="Fira Sans Extra Condensed Medium"/>
              </a:rPr>
              <a:t>Goal Setting Conversation</a:t>
            </a:r>
            <a:endParaRPr b="0" i="0" sz="16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230" name="Google Shape;230;p25"/>
          <p:cNvCxnSpPr/>
          <p:nvPr/>
        </p:nvCxnSpPr>
        <p:spPr>
          <a:xfrm>
            <a:off x="4086750" y="861497"/>
            <a:ext cx="970500" cy="0"/>
          </a:xfrm>
          <a:prstGeom prst="straightConnector1">
            <a:avLst/>
          </a:prstGeom>
          <a:noFill/>
          <a:ln cap="flat" cmpd="sng" w="19050">
            <a:solidFill>
              <a:srgbClr val="FFFFFF"/>
            </a:solidFill>
            <a:prstDash val="solid"/>
            <a:round/>
            <a:headEnd len="sm" w="sm" type="none"/>
            <a:tailEnd len="sm" w="sm" type="none"/>
          </a:ln>
        </p:spPr>
      </p:cxnSp>
      <p:sp>
        <p:nvSpPr>
          <p:cNvPr id="231" name="Google Shape;231;p25"/>
          <p:cNvSpPr txBox="1"/>
          <p:nvPr/>
        </p:nvSpPr>
        <p:spPr>
          <a:xfrm>
            <a:off x="3025588" y="889292"/>
            <a:ext cx="3086100" cy="4025161"/>
          </a:xfrm>
          <a:prstGeom prst="rect">
            <a:avLst/>
          </a:prstGeom>
          <a:noFill/>
          <a:ln>
            <a:noFill/>
          </a:ln>
        </p:spPr>
        <p:txBody>
          <a:bodyPr anchorCtr="0" anchor="t" bIns="0" lIns="0" spcFirstLastPara="1" rIns="0" wrap="square" tIns="4775">
            <a:noAutofit/>
          </a:bodyPr>
          <a:lstStyle/>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228600" lvl="0" marL="228600" marR="0" rtl="0" algn="l">
              <a:lnSpc>
                <a:spcPct val="100000"/>
              </a:lnSpc>
              <a:spcBef>
                <a:spcPts val="0"/>
              </a:spcBef>
              <a:spcAft>
                <a:spcPts val="0"/>
              </a:spcAft>
              <a:buClr>
                <a:schemeClr val="dk2"/>
              </a:buClr>
              <a:buSzPts val="1100"/>
              <a:buFont typeface="Arial"/>
              <a:buAutoNum type="arabicPeriod"/>
            </a:pPr>
            <a:r>
              <a:rPr b="0" i="0" lang="es" sz="1100" u="none" cap="none" strike="noStrike">
                <a:solidFill>
                  <a:schemeClr val="dk2"/>
                </a:solidFill>
                <a:latin typeface="Roboto Condensed Light"/>
                <a:ea typeface="Roboto Condensed Light"/>
                <a:cs typeface="Roboto Condensed Light"/>
                <a:sym typeface="Roboto Condensed Light"/>
              </a:rPr>
              <a:t>For the list of questions I sent, was there any one answer that jumped out at you as particularly eye-opening?</a:t>
            </a:r>
            <a:endParaRPr/>
          </a:p>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228600" lvl="0" marL="228600" marR="0" rtl="0" algn="l">
              <a:lnSpc>
                <a:spcPct val="100000"/>
              </a:lnSpc>
              <a:spcBef>
                <a:spcPts val="0"/>
              </a:spcBef>
              <a:spcAft>
                <a:spcPts val="0"/>
              </a:spcAft>
              <a:buClr>
                <a:schemeClr val="dk2"/>
              </a:buClr>
              <a:buSzPts val="1100"/>
              <a:buFont typeface="Arial"/>
              <a:buAutoNum type="arabicPeriod"/>
            </a:pPr>
            <a:r>
              <a:rPr b="0" i="0" lang="es" sz="1100" u="none" cap="none" strike="noStrike">
                <a:solidFill>
                  <a:schemeClr val="dk2"/>
                </a:solidFill>
                <a:latin typeface="Roboto Condensed Light"/>
                <a:ea typeface="Roboto Condensed Light"/>
                <a:cs typeface="Roboto Condensed Light"/>
                <a:sym typeface="Roboto Condensed Light"/>
              </a:rPr>
              <a:t>What was your answer to Rockstar vs. Superstar? </a:t>
            </a:r>
            <a:endParaRPr/>
          </a:p>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228600" lvl="0" marL="228600" marR="0" rtl="0" algn="l">
              <a:lnSpc>
                <a:spcPct val="100000"/>
              </a:lnSpc>
              <a:spcBef>
                <a:spcPts val="0"/>
              </a:spcBef>
              <a:spcAft>
                <a:spcPts val="0"/>
              </a:spcAft>
              <a:buClr>
                <a:schemeClr val="dk2"/>
              </a:buClr>
              <a:buSzPts val="1100"/>
              <a:buFont typeface="Arial"/>
              <a:buAutoNum type="arabicPeriod"/>
            </a:pPr>
            <a:r>
              <a:rPr b="0" i="0" lang="es" sz="1100" u="none" cap="none" strike="noStrike">
                <a:solidFill>
                  <a:schemeClr val="dk2"/>
                </a:solidFill>
                <a:latin typeface="Roboto Condensed Light"/>
                <a:ea typeface="Roboto Condensed Light"/>
                <a:cs typeface="Roboto Condensed Light"/>
                <a:sym typeface="Roboto Condensed Light"/>
              </a:rPr>
              <a:t>What’s your BHAG? 5-10yr? 1-3yr?</a:t>
            </a:r>
            <a:endParaRPr/>
          </a:p>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228600" lvl="0" marL="228600" marR="0" rtl="0" algn="l">
              <a:lnSpc>
                <a:spcPct val="100000"/>
              </a:lnSpc>
              <a:spcBef>
                <a:spcPts val="0"/>
              </a:spcBef>
              <a:spcAft>
                <a:spcPts val="0"/>
              </a:spcAft>
              <a:buClr>
                <a:schemeClr val="dk2"/>
              </a:buClr>
              <a:buSzPts val="1100"/>
              <a:buFont typeface="Arial"/>
              <a:buAutoNum type="arabicPeriod"/>
            </a:pPr>
            <a:r>
              <a:rPr b="0" i="0" lang="es" sz="1100" u="none" cap="none" strike="noStrike">
                <a:solidFill>
                  <a:schemeClr val="dk2"/>
                </a:solidFill>
                <a:latin typeface="Roboto Condensed Light"/>
                <a:ea typeface="Roboto Condensed Light"/>
                <a:cs typeface="Roboto Condensed Light"/>
                <a:sym typeface="Roboto Condensed Light"/>
              </a:rPr>
              <a:t>What do you think is standing in your way of achieving those? Skills, knowledge, experiences, opportunities, etc.</a:t>
            </a:r>
            <a:endParaRPr/>
          </a:p>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228600" lvl="0" marL="228600" marR="0" rtl="0" algn="l">
              <a:lnSpc>
                <a:spcPct val="100000"/>
              </a:lnSpc>
              <a:spcBef>
                <a:spcPts val="0"/>
              </a:spcBef>
              <a:spcAft>
                <a:spcPts val="0"/>
              </a:spcAft>
              <a:buClr>
                <a:schemeClr val="dk2"/>
              </a:buClr>
              <a:buSzPts val="1100"/>
              <a:buFont typeface="Arial"/>
              <a:buAutoNum type="arabicPeriod"/>
            </a:pPr>
            <a:r>
              <a:rPr b="0" i="0" lang="es" sz="1100" u="none" cap="none" strike="noStrike">
                <a:solidFill>
                  <a:schemeClr val="dk2"/>
                </a:solidFill>
                <a:latin typeface="Roboto Condensed Light"/>
                <a:ea typeface="Roboto Condensed Light"/>
                <a:cs typeface="Roboto Condensed Light"/>
                <a:sym typeface="Roboto Condensed Light"/>
              </a:rPr>
              <a:t>What is a Quarterly Goal that can serve as proof of incremental improvement toward your 1-3yr goal? </a:t>
            </a:r>
            <a:endParaRPr/>
          </a:p>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228600" lvl="0" marL="228600" marR="0" rtl="0" algn="l">
              <a:lnSpc>
                <a:spcPct val="100000"/>
              </a:lnSpc>
              <a:spcBef>
                <a:spcPts val="0"/>
              </a:spcBef>
              <a:spcAft>
                <a:spcPts val="0"/>
              </a:spcAft>
              <a:buClr>
                <a:schemeClr val="dk2"/>
              </a:buClr>
              <a:buSzPts val="1100"/>
              <a:buFont typeface="Arial"/>
              <a:buAutoNum type="arabicPeriod"/>
            </a:pPr>
            <a:r>
              <a:rPr b="0" i="0" lang="es" sz="1100" u="none" cap="none" strike="noStrike">
                <a:solidFill>
                  <a:schemeClr val="dk2"/>
                </a:solidFill>
                <a:latin typeface="Roboto Condensed Light"/>
                <a:ea typeface="Roboto Condensed Light"/>
                <a:cs typeface="Roboto Condensed Light"/>
                <a:sym typeface="Roboto Condensed Light"/>
              </a:rPr>
              <a:t>What are you going to do tomorrow to start getting there?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6"/>
          <p:cNvSpPr/>
          <p:nvPr/>
        </p:nvSpPr>
        <p:spPr>
          <a:xfrm>
            <a:off x="2968829" y="229045"/>
            <a:ext cx="3206341" cy="4685409"/>
          </a:xfrm>
          <a:prstGeom prst="rect">
            <a:avLst/>
          </a:prstGeom>
          <a:solidFill>
            <a:srgbClr val="FFFFFF">
              <a:alpha val="11764"/>
            </a:srgbClr>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7" name="Google Shape;237;p26"/>
          <p:cNvSpPr txBox="1"/>
          <p:nvPr/>
        </p:nvSpPr>
        <p:spPr>
          <a:xfrm flipH="1">
            <a:off x="3889349" y="339623"/>
            <a:ext cx="1365300" cy="37979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s" sz="1600" u="none" cap="none" strike="noStrike">
                <a:solidFill>
                  <a:srgbClr val="FFFFFF"/>
                </a:solidFill>
                <a:latin typeface="Fira Sans Extra Condensed Medium"/>
                <a:ea typeface="Fira Sans Extra Condensed Medium"/>
                <a:cs typeface="Fira Sans Extra Condensed Medium"/>
                <a:sym typeface="Fira Sans Extra Condensed Medium"/>
              </a:rPr>
              <a:t>Recap Email</a:t>
            </a:r>
            <a:endParaRPr b="0" i="0" sz="16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238" name="Google Shape;238;p26"/>
          <p:cNvCxnSpPr/>
          <p:nvPr/>
        </p:nvCxnSpPr>
        <p:spPr>
          <a:xfrm>
            <a:off x="4086750" y="719413"/>
            <a:ext cx="970500" cy="0"/>
          </a:xfrm>
          <a:prstGeom prst="straightConnector1">
            <a:avLst/>
          </a:prstGeom>
          <a:noFill/>
          <a:ln cap="flat" cmpd="sng" w="19050">
            <a:solidFill>
              <a:srgbClr val="FFFFFF"/>
            </a:solidFill>
            <a:prstDash val="solid"/>
            <a:round/>
            <a:headEnd len="sm" w="sm" type="none"/>
            <a:tailEnd len="sm" w="sm" type="none"/>
          </a:ln>
        </p:spPr>
      </p:cxnSp>
      <p:sp>
        <p:nvSpPr>
          <p:cNvPr id="239" name="Google Shape;239;p26"/>
          <p:cNvSpPr txBox="1"/>
          <p:nvPr/>
        </p:nvSpPr>
        <p:spPr>
          <a:xfrm>
            <a:off x="3025588" y="889292"/>
            <a:ext cx="3086100" cy="4025161"/>
          </a:xfrm>
          <a:prstGeom prst="rect">
            <a:avLst/>
          </a:prstGeom>
          <a:noFill/>
          <a:ln>
            <a:noFill/>
          </a:ln>
        </p:spPr>
        <p:txBody>
          <a:bodyPr anchorCtr="0" anchor="t" bIns="0" lIns="0" spcFirstLastPara="1" rIns="0" wrap="square" tIns="4775">
            <a:noAutofit/>
          </a:bodyPr>
          <a:lstStyle/>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228600" lvl="0" marL="228600" marR="0" rtl="0" algn="l">
              <a:lnSpc>
                <a:spcPct val="100000"/>
              </a:lnSpc>
              <a:spcBef>
                <a:spcPts val="0"/>
              </a:spcBef>
              <a:spcAft>
                <a:spcPts val="0"/>
              </a:spcAft>
              <a:buClr>
                <a:schemeClr val="dk2"/>
              </a:buClr>
              <a:buSzPts val="1100"/>
              <a:buFont typeface="Arial"/>
              <a:buAutoNum type="arabicPeriod"/>
            </a:pPr>
            <a:r>
              <a:rPr b="0" i="0" lang="es" sz="1100" u="none" cap="none" strike="noStrike">
                <a:solidFill>
                  <a:schemeClr val="dk2"/>
                </a:solidFill>
                <a:latin typeface="Roboto Condensed Light"/>
                <a:ea typeface="Roboto Condensed Light"/>
                <a:cs typeface="Roboto Condensed Light"/>
                <a:sym typeface="Roboto Condensed Light"/>
              </a:rPr>
              <a:t>BHAG</a:t>
            </a:r>
            <a:endParaRPr/>
          </a:p>
          <a:p>
            <a:pPr indent="0" lvl="0" marL="0" marR="0" rtl="0" algn="l">
              <a:lnSpc>
                <a:spcPct val="100000"/>
              </a:lnSpc>
              <a:spcBef>
                <a:spcPts val="0"/>
              </a:spcBef>
              <a:spcAft>
                <a:spcPts val="0"/>
              </a:spcAft>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228600" lvl="0" marL="228600" marR="0" rtl="0" algn="l">
              <a:lnSpc>
                <a:spcPct val="100000"/>
              </a:lnSpc>
              <a:spcBef>
                <a:spcPts val="0"/>
              </a:spcBef>
              <a:spcAft>
                <a:spcPts val="0"/>
              </a:spcAft>
              <a:buClr>
                <a:schemeClr val="dk2"/>
              </a:buClr>
              <a:buSzPts val="1100"/>
              <a:buFont typeface="Arial"/>
              <a:buAutoNum type="arabicPeriod"/>
            </a:pPr>
            <a:r>
              <a:rPr b="0" i="0" lang="es" sz="1100" u="none" cap="none" strike="noStrike">
                <a:solidFill>
                  <a:schemeClr val="dk2"/>
                </a:solidFill>
                <a:latin typeface="Roboto Condensed Light"/>
                <a:ea typeface="Roboto Condensed Light"/>
                <a:cs typeface="Roboto Condensed Light"/>
                <a:sym typeface="Roboto Condensed Light"/>
              </a:rPr>
              <a:t>5-10 year goal</a:t>
            </a:r>
            <a:endParaRPr/>
          </a:p>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228600" lvl="0" marL="228600" marR="0" rtl="0" algn="l">
              <a:lnSpc>
                <a:spcPct val="100000"/>
              </a:lnSpc>
              <a:spcBef>
                <a:spcPts val="0"/>
              </a:spcBef>
              <a:spcAft>
                <a:spcPts val="0"/>
              </a:spcAft>
              <a:buClr>
                <a:schemeClr val="dk2"/>
              </a:buClr>
              <a:buSzPts val="1100"/>
              <a:buFont typeface="Arial"/>
              <a:buAutoNum type="arabicPeriod"/>
            </a:pPr>
            <a:r>
              <a:rPr b="0" i="0" lang="es" sz="1100" u="none" cap="none" strike="noStrike">
                <a:solidFill>
                  <a:schemeClr val="dk2"/>
                </a:solidFill>
                <a:latin typeface="Roboto Condensed Light"/>
                <a:ea typeface="Roboto Condensed Light"/>
                <a:cs typeface="Roboto Condensed Light"/>
                <a:sym typeface="Roboto Condensed Light"/>
              </a:rPr>
              <a:t>1-3</a:t>
            </a:r>
            <a:endParaRPr/>
          </a:p>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228600" lvl="0" marL="228600" marR="0" rtl="0" algn="l">
              <a:lnSpc>
                <a:spcPct val="100000"/>
              </a:lnSpc>
              <a:spcBef>
                <a:spcPts val="0"/>
              </a:spcBef>
              <a:spcAft>
                <a:spcPts val="0"/>
              </a:spcAft>
              <a:buClr>
                <a:schemeClr val="dk2"/>
              </a:buClr>
              <a:buSzPts val="1100"/>
              <a:buFont typeface="Arial"/>
              <a:buAutoNum type="arabicPeriod"/>
            </a:pPr>
            <a:r>
              <a:rPr b="0" i="0" lang="es" sz="1100" u="none" cap="none" strike="noStrike">
                <a:solidFill>
                  <a:schemeClr val="dk2"/>
                </a:solidFill>
                <a:latin typeface="Roboto Condensed Light"/>
                <a:ea typeface="Roboto Condensed Light"/>
                <a:cs typeface="Roboto Condensed Light"/>
                <a:sym typeface="Roboto Condensed Light"/>
              </a:rPr>
              <a:t>Quarter</a:t>
            </a:r>
            <a:endParaRPr/>
          </a:p>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228600" lvl="0" marL="228600" marR="0" rtl="0" algn="l">
              <a:lnSpc>
                <a:spcPct val="100000"/>
              </a:lnSpc>
              <a:spcBef>
                <a:spcPts val="0"/>
              </a:spcBef>
              <a:spcAft>
                <a:spcPts val="0"/>
              </a:spcAft>
              <a:buClr>
                <a:schemeClr val="dk2"/>
              </a:buClr>
              <a:buSzPts val="1100"/>
              <a:buFont typeface="Arial"/>
              <a:buAutoNum type="arabicPeriod"/>
            </a:pPr>
            <a:r>
              <a:rPr b="0" i="0" lang="es" sz="1100" u="none" cap="none" strike="noStrike">
                <a:solidFill>
                  <a:schemeClr val="dk2"/>
                </a:solidFill>
                <a:latin typeface="Roboto Condensed Light"/>
                <a:ea typeface="Roboto Condensed Light"/>
                <a:cs typeface="Roboto Condensed Light"/>
                <a:sym typeface="Roboto Condensed Light"/>
              </a:rPr>
              <a:t>Tomorrow</a:t>
            </a:r>
            <a:endParaRPr/>
          </a:p>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228600" lvl="0" marL="228600" marR="0" rtl="0" algn="l">
              <a:lnSpc>
                <a:spcPct val="100000"/>
              </a:lnSpc>
              <a:spcBef>
                <a:spcPts val="0"/>
              </a:spcBef>
              <a:spcAft>
                <a:spcPts val="0"/>
              </a:spcAft>
              <a:buClr>
                <a:schemeClr val="dk2"/>
              </a:buClr>
              <a:buSzPts val="1100"/>
              <a:buFont typeface="Arial"/>
              <a:buAutoNum type="arabicPeriod"/>
            </a:pPr>
            <a:r>
              <a:rPr b="0" i="0" lang="es" sz="1100" u="none" cap="none" strike="noStrike">
                <a:solidFill>
                  <a:schemeClr val="dk2"/>
                </a:solidFill>
                <a:latin typeface="Roboto Condensed Light"/>
                <a:ea typeface="Roboto Condensed Light"/>
                <a:cs typeface="Roboto Condensed Light"/>
                <a:sym typeface="Roboto Condensed Light"/>
              </a:rPr>
              <a:t>Notes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7"/>
          <p:cNvSpPr txBox="1"/>
          <p:nvPr>
            <p:ph idx="1" type="subTitle"/>
          </p:nvPr>
        </p:nvSpPr>
        <p:spPr>
          <a:xfrm>
            <a:off x="4837600" y="1576975"/>
            <a:ext cx="2747100" cy="1989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200"/>
              <a:buNone/>
            </a:pPr>
            <a:r>
              <a:rPr lang="es"/>
              <a:t>Care Personally</a:t>
            </a:r>
            <a:endParaRPr/>
          </a:p>
          <a:p>
            <a:pPr indent="0" lvl="0" marL="0" rtl="0" algn="l">
              <a:lnSpc>
                <a:spcPct val="100000"/>
              </a:lnSpc>
              <a:spcBef>
                <a:spcPts val="0"/>
              </a:spcBef>
              <a:spcAft>
                <a:spcPts val="0"/>
              </a:spcAft>
              <a:buSzPts val="1200"/>
              <a:buNone/>
            </a:pPr>
            <a:r>
              <a:t/>
            </a:r>
            <a:endParaRPr/>
          </a:p>
          <a:p>
            <a:pPr indent="0" lvl="0" marL="0" rtl="0" algn="l">
              <a:lnSpc>
                <a:spcPct val="100000"/>
              </a:lnSpc>
              <a:spcBef>
                <a:spcPts val="0"/>
              </a:spcBef>
              <a:spcAft>
                <a:spcPts val="0"/>
              </a:spcAft>
              <a:buSzPts val="1200"/>
              <a:buNone/>
            </a:pPr>
            <a:r>
              <a:rPr lang="es"/>
              <a:t>Be curious</a:t>
            </a:r>
            <a:endParaRPr/>
          </a:p>
          <a:p>
            <a:pPr indent="0" lvl="0" marL="0" rtl="0" algn="l">
              <a:lnSpc>
                <a:spcPct val="100000"/>
              </a:lnSpc>
              <a:spcBef>
                <a:spcPts val="0"/>
              </a:spcBef>
              <a:spcAft>
                <a:spcPts val="0"/>
              </a:spcAft>
              <a:buSzPts val="1200"/>
              <a:buNone/>
            </a:pPr>
            <a:r>
              <a:t/>
            </a:r>
            <a:endParaRPr/>
          </a:p>
          <a:p>
            <a:pPr indent="0" lvl="0" marL="0" rtl="0" algn="l">
              <a:lnSpc>
                <a:spcPct val="100000"/>
              </a:lnSpc>
              <a:spcBef>
                <a:spcPts val="0"/>
              </a:spcBef>
              <a:spcAft>
                <a:spcPts val="0"/>
              </a:spcAft>
              <a:buSzPts val="1200"/>
              <a:buNone/>
            </a:pPr>
            <a:r>
              <a:rPr lang="es"/>
              <a:t>This is a living document and exercise</a:t>
            </a:r>
            <a:endParaRPr/>
          </a:p>
          <a:p>
            <a:pPr indent="0" lvl="0" marL="0" rtl="0" algn="l">
              <a:lnSpc>
                <a:spcPct val="100000"/>
              </a:lnSpc>
              <a:spcBef>
                <a:spcPts val="0"/>
              </a:spcBef>
              <a:spcAft>
                <a:spcPts val="0"/>
              </a:spcAft>
              <a:buSzPts val="1200"/>
              <a:buNone/>
            </a:pPr>
            <a:r>
              <a:t/>
            </a:r>
            <a:endParaRPr/>
          </a:p>
          <a:p>
            <a:pPr indent="0" lvl="0" marL="0" rtl="0" algn="l">
              <a:lnSpc>
                <a:spcPct val="100000"/>
              </a:lnSpc>
              <a:spcBef>
                <a:spcPts val="0"/>
              </a:spcBef>
              <a:spcAft>
                <a:spcPts val="0"/>
              </a:spcAft>
              <a:buSzPts val="1200"/>
              <a:buNone/>
            </a:pPr>
            <a:r>
              <a:rPr lang="es"/>
              <a:t>Weave it into every interaction </a:t>
            </a:r>
            <a:endParaRPr/>
          </a:p>
          <a:p>
            <a:pPr indent="0" lvl="0" marL="0" rtl="0" algn="l">
              <a:lnSpc>
                <a:spcPct val="100000"/>
              </a:lnSpc>
              <a:spcBef>
                <a:spcPts val="0"/>
              </a:spcBef>
              <a:spcAft>
                <a:spcPts val="0"/>
              </a:spcAft>
              <a:buSzPts val="1200"/>
              <a:buNone/>
            </a:pPr>
            <a:r>
              <a:t/>
            </a:r>
            <a:endParaRPr/>
          </a:p>
          <a:p>
            <a:pPr indent="0" lvl="0" marL="0" rtl="0" algn="l">
              <a:lnSpc>
                <a:spcPct val="100000"/>
              </a:lnSpc>
              <a:spcBef>
                <a:spcPts val="0"/>
              </a:spcBef>
              <a:spcAft>
                <a:spcPts val="0"/>
              </a:spcAft>
              <a:buSzPts val="1200"/>
              <a:buNone/>
            </a:pPr>
            <a:r>
              <a:rPr lang="es"/>
              <a:t>Follow through</a:t>
            </a:r>
            <a:endParaRPr/>
          </a:p>
          <a:p>
            <a:pPr indent="0" lvl="0" marL="0" rtl="0" algn="l">
              <a:lnSpc>
                <a:spcPct val="100000"/>
              </a:lnSpc>
              <a:spcBef>
                <a:spcPts val="0"/>
              </a:spcBef>
              <a:spcAft>
                <a:spcPts val="0"/>
              </a:spcAft>
              <a:buSzPts val="1200"/>
              <a:buNone/>
            </a:pPr>
            <a:r>
              <a:t/>
            </a:r>
            <a:endParaRPr/>
          </a:p>
          <a:p>
            <a:pPr indent="0" lvl="0" marL="0" rtl="0" algn="l">
              <a:lnSpc>
                <a:spcPct val="100000"/>
              </a:lnSpc>
              <a:spcBef>
                <a:spcPts val="0"/>
              </a:spcBef>
              <a:spcAft>
                <a:spcPts val="0"/>
              </a:spcAft>
              <a:buSzPts val="1200"/>
              <a:buNone/>
            </a:pPr>
            <a:r>
              <a:rPr lang="es"/>
              <a:t>Implore your DRs to do this with their DRs</a:t>
            </a:r>
            <a:endParaRPr/>
          </a:p>
        </p:txBody>
      </p:sp>
      <p:sp>
        <p:nvSpPr>
          <p:cNvPr id="245" name="Google Shape;245;p27"/>
          <p:cNvSpPr txBox="1"/>
          <p:nvPr>
            <p:ph type="ctrTitle"/>
          </p:nvPr>
        </p:nvSpPr>
        <p:spPr>
          <a:xfrm flipH="1">
            <a:off x="355600" y="2236500"/>
            <a:ext cx="3956100" cy="6705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3600"/>
              <a:buNone/>
            </a:pPr>
            <a:r>
              <a:rPr lang="es"/>
              <a:t>Parting</a:t>
            </a:r>
            <a:br>
              <a:rPr lang="es"/>
            </a:br>
            <a:r>
              <a:rPr lang="es"/>
              <a:t>Directives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8"/>
          <p:cNvSpPr txBox="1"/>
          <p:nvPr>
            <p:ph type="ctrTitle"/>
          </p:nvPr>
        </p:nvSpPr>
        <p:spPr>
          <a:xfrm flipH="1">
            <a:off x="355600" y="2236500"/>
            <a:ext cx="3956100" cy="6705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3600"/>
              <a:buNone/>
            </a:pPr>
            <a:r>
              <a:rPr lang="es"/>
              <a:t>Thank You</a:t>
            </a:r>
            <a:endParaRPr/>
          </a:p>
        </p:txBody>
      </p:sp>
      <p:sp>
        <p:nvSpPr>
          <p:cNvPr id="251" name="Google Shape;251;p28"/>
          <p:cNvSpPr txBox="1"/>
          <p:nvPr>
            <p:ph idx="1" type="subTitle"/>
          </p:nvPr>
        </p:nvSpPr>
        <p:spPr>
          <a:xfrm>
            <a:off x="4837600" y="1329975"/>
            <a:ext cx="3576600" cy="2483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300"/>
              </a:spcBef>
              <a:spcAft>
                <a:spcPts val="0"/>
              </a:spcAft>
              <a:buClr>
                <a:schemeClr val="dk1"/>
              </a:buClr>
              <a:buSzPts val="1100"/>
              <a:buFont typeface="Arial"/>
              <a:buNone/>
            </a:pPr>
            <a:r>
              <a:rPr lang="es" u="sng">
                <a:solidFill>
                  <a:schemeClr val="hlink"/>
                </a:solidFill>
                <a:hlinkClick r:id="rId3"/>
              </a:rPr>
              <a:t>Kick Email (Questionnaire)</a:t>
            </a:r>
            <a:endParaRPr>
              <a:solidFill>
                <a:schemeClr val="dk2"/>
              </a:solidFill>
            </a:endParaRPr>
          </a:p>
          <a:p>
            <a:pPr indent="0" lvl="0" marL="0" rtl="0" algn="l">
              <a:lnSpc>
                <a:spcPct val="100000"/>
              </a:lnSpc>
              <a:spcBef>
                <a:spcPts val="300"/>
              </a:spcBef>
              <a:spcAft>
                <a:spcPts val="0"/>
              </a:spcAft>
              <a:buClr>
                <a:schemeClr val="dk1"/>
              </a:buClr>
              <a:buSzPts val="1100"/>
              <a:buFont typeface="Arial"/>
              <a:buNone/>
            </a:pPr>
            <a:r>
              <a:t/>
            </a:r>
            <a:endParaRPr>
              <a:solidFill>
                <a:schemeClr val="dk2"/>
              </a:solidFill>
            </a:endParaRPr>
          </a:p>
          <a:p>
            <a:pPr indent="0" lvl="0" marL="0" rtl="0" algn="l">
              <a:lnSpc>
                <a:spcPct val="100000"/>
              </a:lnSpc>
              <a:spcBef>
                <a:spcPts val="300"/>
              </a:spcBef>
              <a:spcAft>
                <a:spcPts val="0"/>
              </a:spcAft>
              <a:buClr>
                <a:schemeClr val="dk1"/>
              </a:buClr>
              <a:buSzPts val="1100"/>
              <a:buFont typeface="Arial"/>
              <a:buNone/>
            </a:pPr>
            <a:r>
              <a:rPr lang="es" u="sng">
                <a:solidFill>
                  <a:schemeClr val="hlink"/>
                </a:solidFill>
                <a:hlinkClick r:id="rId4"/>
              </a:rPr>
              <a:t>Goal Setting Conversation Template</a:t>
            </a:r>
            <a:endParaRPr>
              <a:solidFill>
                <a:schemeClr val="dk2"/>
              </a:solidFill>
            </a:endParaRPr>
          </a:p>
          <a:p>
            <a:pPr indent="0" lvl="0" marL="0" rtl="0" algn="l">
              <a:lnSpc>
                <a:spcPct val="100000"/>
              </a:lnSpc>
              <a:spcBef>
                <a:spcPts val="300"/>
              </a:spcBef>
              <a:spcAft>
                <a:spcPts val="0"/>
              </a:spcAft>
              <a:buClr>
                <a:schemeClr val="dk1"/>
              </a:buClr>
              <a:buSzPts val="1100"/>
              <a:buFont typeface="Arial"/>
              <a:buNone/>
            </a:pPr>
            <a:r>
              <a:t/>
            </a:r>
            <a:endParaRPr>
              <a:solidFill>
                <a:schemeClr val="dk2"/>
              </a:solidFill>
            </a:endParaRPr>
          </a:p>
          <a:p>
            <a:pPr indent="0" lvl="0" marL="0" rtl="0" algn="l">
              <a:lnSpc>
                <a:spcPct val="100000"/>
              </a:lnSpc>
              <a:spcBef>
                <a:spcPts val="300"/>
              </a:spcBef>
              <a:spcAft>
                <a:spcPts val="0"/>
              </a:spcAft>
              <a:buClr>
                <a:schemeClr val="dk1"/>
              </a:buClr>
              <a:buSzPts val="1100"/>
              <a:buFont typeface="Arial"/>
              <a:buNone/>
            </a:pPr>
            <a:r>
              <a:rPr lang="es" u="sng">
                <a:solidFill>
                  <a:schemeClr val="hlink"/>
                </a:solidFill>
                <a:hlinkClick r:id="rId5"/>
              </a:rPr>
              <a:t>Recap Email</a:t>
            </a:r>
            <a:endParaRPr>
              <a:solidFill>
                <a:schemeClr val="dk2"/>
              </a:solidFill>
            </a:endParaRPr>
          </a:p>
          <a:p>
            <a:pPr indent="0" lvl="0" marL="0" rtl="0" algn="l">
              <a:lnSpc>
                <a:spcPct val="100000"/>
              </a:lnSpc>
              <a:spcBef>
                <a:spcPts val="300"/>
              </a:spcBef>
              <a:spcAft>
                <a:spcPts val="0"/>
              </a:spcAft>
              <a:buClr>
                <a:schemeClr val="dk1"/>
              </a:buClr>
              <a:buSzPts val="1100"/>
              <a:buFont typeface="Arial"/>
              <a:buNone/>
            </a:pPr>
            <a:r>
              <a:t/>
            </a:r>
            <a:endParaRPr>
              <a:solidFill>
                <a:schemeClr val="dk2"/>
              </a:solidFill>
            </a:endParaRPr>
          </a:p>
          <a:p>
            <a:pPr indent="0" lvl="0" marL="0" rtl="0" algn="l">
              <a:lnSpc>
                <a:spcPct val="100000"/>
              </a:lnSpc>
              <a:spcBef>
                <a:spcPts val="300"/>
              </a:spcBef>
              <a:spcAft>
                <a:spcPts val="0"/>
              </a:spcAft>
              <a:buClr>
                <a:schemeClr val="dk1"/>
              </a:buClr>
              <a:buSzPts val="1100"/>
              <a:buFont typeface="Arial"/>
              <a:buNone/>
            </a:pPr>
            <a:r>
              <a:rPr lang="es" u="sng">
                <a:solidFill>
                  <a:schemeClr val="hlink"/>
                </a:solidFill>
                <a:hlinkClick r:id="rId6"/>
              </a:rPr>
              <a:t>Radical Candor</a:t>
            </a:r>
            <a:r>
              <a:rPr lang="es">
                <a:solidFill>
                  <a:schemeClr val="dk2"/>
                </a:solidFill>
              </a:rPr>
              <a:t>, by Kim Scott</a:t>
            </a:r>
            <a:endParaRPr/>
          </a:p>
          <a:p>
            <a:pPr indent="0" lvl="0" marL="0" rtl="0" algn="l">
              <a:lnSpc>
                <a:spcPct val="100000"/>
              </a:lnSpc>
              <a:spcBef>
                <a:spcPts val="300"/>
              </a:spcBef>
              <a:spcAft>
                <a:spcPts val="0"/>
              </a:spcAft>
              <a:buClr>
                <a:schemeClr val="dk1"/>
              </a:buClr>
              <a:buSzPts val="1100"/>
              <a:buFont typeface="Arial"/>
              <a:buNone/>
            </a:pPr>
            <a:r>
              <a:t/>
            </a:r>
            <a:endParaRPr>
              <a:solidFill>
                <a:schemeClr val="dk2"/>
              </a:solidFill>
            </a:endParaRPr>
          </a:p>
          <a:p>
            <a:pPr indent="0" lvl="0" marL="0" rtl="0" algn="l">
              <a:lnSpc>
                <a:spcPct val="100000"/>
              </a:lnSpc>
              <a:spcBef>
                <a:spcPts val="300"/>
              </a:spcBef>
              <a:spcAft>
                <a:spcPts val="0"/>
              </a:spcAft>
              <a:buClr>
                <a:schemeClr val="dk1"/>
              </a:buClr>
              <a:buSzPts val="1100"/>
              <a:buFont typeface="Arial"/>
              <a:buNone/>
            </a:pPr>
            <a:r>
              <a:rPr lang="es" u="sng">
                <a:solidFill>
                  <a:schemeClr val="hlink"/>
                </a:solidFill>
                <a:hlinkClick r:id="rId7"/>
              </a:rPr>
              <a:t>Leaders Eat Last</a:t>
            </a:r>
            <a:r>
              <a:rPr lang="es">
                <a:solidFill>
                  <a:schemeClr val="dk2"/>
                </a:solidFill>
              </a:rPr>
              <a:t>, by Simon Sinek</a:t>
            </a:r>
            <a:endParaRPr/>
          </a:p>
          <a:p>
            <a:pPr indent="0" lvl="0" marL="0" rtl="0" algn="l">
              <a:lnSpc>
                <a:spcPct val="100000"/>
              </a:lnSpc>
              <a:spcBef>
                <a:spcPts val="300"/>
              </a:spcBef>
              <a:spcAft>
                <a:spcPts val="0"/>
              </a:spcAft>
              <a:buClr>
                <a:schemeClr val="dk1"/>
              </a:buClr>
              <a:buSzPts val="1100"/>
              <a:buFont typeface="Arial"/>
              <a:buNone/>
            </a:pPr>
            <a:r>
              <a:t/>
            </a:r>
            <a:endParaRPr>
              <a:solidFill>
                <a:schemeClr val="dk2"/>
              </a:solidFill>
            </a:endParaRPr>
          </a:p>
          <a:p>
            <a:pPr indent="0" lvl="0" marL="0" rtl="0" algn="l">
              <a:lnSpc>
                <a:spcPct val="100000"/>
              </a:lnSpc>
              <a:spcBef>
                <a:spcPts val="300"/>
              </a:spcBef>
              <a:spcAft>
                <a:spcPts val="0"/>
              </a:spcAft>
              <a:buClr>
                <a:schemeClr val="dk1"/>
              </a:buClr>
              <a:buSzPts val="1100"/>
              <a:buFont typeface="Arial"/>
              <a:buNone/>
            </a:pPr>
            <a:r>
              <a:rPr lang="es" u="sng">
                <a:solidFill>
                  <a:schemeClr val="hlink"/>
                </a:solidFill>
                <a:hlinkClick r:id="rId8"/>
              </a:rPr>
              <a:t>Never Split the Difference</a:t>
            </a:r>
            <a:r>
              <a:rPr lang="es">
                <a:solidFill>
                  <a:schemeClr val="dk2"/>
                </a:solidFill>
              </a:rPr>
              <a:t>, by Chris Voss</a:t>
            </a:r>
            <a:endParaRPr>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8D3CE"/>
            </a:gs>
            <a:gs pos="100000">
              <a:srgbClr val="423864"/>
            </a:gs>
          </a:gsLst>
          <a:lin ang="5400012" scaled="0"/>
        </a:gradFill>
      </p:bgPr>
    </p:bg>
    <p:spTree>
      <p:nvGrpSpPr>
        <p:cNvPr id="116" name="Shape 116"/>
        <p:cNvGrpSpPr/>
        <p:nvPr/>
      </p:nvGrpSpPr>
      <p:grpSpPr>
        <a:xfrm>
          <a:off x="0" y="0"/>
          <a:ext cx="0" cy="0"/>
          <a:chOff x="0" y="0"/>
          <a:chExt cx="0" cy="0"/>
        </a:xfrm>
      </p:grpSpPr>
      <p:sp>
        <p:nvSpPr>
          <p:cNvPr id="117" name="Google Shape;117;p17"/>
          <p:cNvSpPr txBox="1"/>
          <p:nvPr>
            <p:ph idx="8" type="ctrTitle"/>
          </p:nvPr>
        </p:nvSpPr>
        <p:spPr>
          <a:xfrm>
            <a:off x="1122278" y="401450"/>
            <a:ext cx="6899400" cy="946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s"/>
              <a:t>TABLE OF CONTENTS</a:t>
            </a:r>
            <a:endParaRPr/>
          </a:p>
        </p:txBody>
      </p:sp>
      <p:sp>
        <p:nvSpPr>
          <p:cNvPr id="118" name="Google Shape;118;p17"/>
          <p:cNvSpPr txBox="1"/>
          <p:nvPr>
            <p:ph type="ctrTitle"/>
          </p:nvPr>
        </p:nvSpPr>
        <p:spPr>
          <a:xfrm>
            <a:off x="1690457" y="2040013"/>
            <a:ext cx="2629200" cy="577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s"/>
              <a:t>Our Responsibility</a:t>
            </a:r>
            <a:endParaRPr/>
          </a:p>
        </p:txBody>
      </p:sp>
      <p:sp>
        <p:nvSpPr>
          <p:cNvPr id="119" name="Google Shape;119;p17"/>
          <p:cNvSpPr txBox="1"/>
          <p:nvPr>
            <p:ph idx="1" type="subTitle"/>
          </p:nvPr>
        </p:nvSpPr>
        <p:spPr>
          <a:xfrm>
            <a:off x="2051807" y="2501475"/>
            <a:ext cx="1906500" cy="36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r>
              <a:rPr lang="es"/>
              <a:t>Why you exist as a leader</a:t>
            </a:r>
            <a:endParaRPr/>
          </a:p>
        </p:txBody>
      </p:sp>
      <p:sp>
        <p:nvSpPr>
          <p:cNvPr id="120" name="Google Shape;120;p17"/>
          <p:cNvSpPr txBox="1"/>
          <p:nvPr>
            <p:ph idx="9" type="title"/>
          </p:nvPr>
        </p:nvSpPr>
        <p:spPr>
          <a:xfrm>
            <a:off x="2128157" y="1619437"/>
            <a:ext cx="1753800" cy="577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s"/>
              <a:t>01</a:t>
            </a:r>
            <a:endParaRPr/>
          </a:p>
        </p:txBody>
      </p:sp>
      <p:sp>
        <p:nvSpPr>
          <p:cNvPr id="121" name="Google Shape;121;p17"/>
          <p:cNvSpPr txBox="1"/>
          <p:nvPr>
            <p:ph idx="2" type="ctrTitle"/>
          </p:nvPr>
        </p:nvSpPr>
        <p:spPr>
          <a:xfrm>
            <a:off x="1690457" y="3587138"/>
            <a:ext cx="2629200" cy="577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s"/>
              <a:t>Revamped Goal Setting</a:t>
            </a:r>
            <a:endParaRPr/>
          </a:p>
        </p:txBody>
      </p:sp>
      <p:sp>
        <p:nvSpPr>
          <p:cNvPr id="122" name="Google Shape;122;p17"/>
          <p:cNvSpPr txBox="1"/>
          <p:nvPr>
            <p:ph idx="3" type="subTitle"/>
          </p:nvPr>
        </p:nvSpPr>
        <p:spPr>
          <a:xfrm>
            <a:off x="2051807" y="4048600"/>
            <a:ext cx="1906500" cy="36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r>
              <a:rPr lang="es"/>
              <a:t>Why this is better</a:t>
            </a:r>
            <a:endParaRPr/>
          </a:p>
        </p:txBody>
      </p:sp>
      <p:sp>
        <p:nvSpPr>
          <p:cNvPr id="123" name="Google Shape;123;p17"/>
          <p:cNvSpPr txBox="1"/>
          <p:nvPr>
            <p:ph idx="13" type="title"/>
          </p:nvPr>
        </p:nvSpPr>
        <p:spPr>
          <a:xfrm>
            <a:off x="2128157" y="3166562"/>
            <a:ext cx="1753800" cy="577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s"/>
              <a:t>03</a:t>
            </a:r>
            <a:endParaRPr/>
          </a:p>
        </p:txBody>
      </p:sp>
      <p:sp>
        <p:nvSpPr>
          <p:cNvPr id="124" name="Google Shape;124;p17"/>
          <p:cNvSpPr txBox="1"/>
          <p:nvPr>
            <p:ph idx="4" type="ctrTitle"/>
          </p:nvPr>
        </p:nvSpPr>
        <p:spPr>
          <a:xfrm>
            <a:off x="4824357" y="2040013"/>
            <a:ext cx="2629200" cy="577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s"/>
              <a:t>Traditional Goal Setting</a:t>
            </a:r>
            <a:endParaRPr/>
          </a:p>
        </p:txBody>
      </p:sp>
      <p:sp>
        <p:nvSpPr>
          <p:cNvPr id="125" name="Google Shape;125;p17"/>
          <p:cNvSpPr txBox="1"/>
          <p:nvPr>
            <p:ph idx="5" type="subTitle"/>
          </p:nvPr>
        </p:nvSpPr>
        <p:spPr>
          <a:xfrm>
            <a:off x="5185707" y="2501475"/>
            <a:ext cx="1906500" cy="36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r>
              <a:rPr lang="es"/>
              <a:t>Why it’s broken</a:t>
            </a:r>
            <a:endParaRPr/>
          </a:p>
        </p:txBody>
      </p:sp>
      <p:sp>
        <p:nvSpPr>
          <p:cNvPr id="126" name="Google Shape;126;p17"/>
          <p:cNvSpPr txBox="1"/>
          <p:nvPr>
            <p:ph idx="14" type="title"/>
          </p:nvPr>
        </p:nvSpPr>
        <p:spPr>
          <a:xfrm>
            <a:off x="5262057" y="1619437"/>
            <a:ext cx="1753800" cy="577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s"/>
              <a:t>02</a:t>
            </a:r>
            <a:endParaRPr/>
          </a:p>
        </p:txBody>
      </p:sp>
      <p:sp>
        <p:nvSpPr>
          <p:cNvPr id="127" name="Google Shape;127;p17"/>
          <p:cNvSpPr txBox="1"/>
          <p:nvPr>
            <p:ph idx="6" type="ctrTitle"/>
          </p:nvPr>
        </p:nvSpPr>
        <p:spPr>
          <a:xfrm>
            <a:off x="4824357" y="3587138"/>
            <a:ext cx="2629200" cy="577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s"/>
              <a:t>Exercise Guide</a:t>
            </a:r>
            <a:endParaRPr/>
          </a:p>
        </p:txBody>
      </p:sp>
      <p:sp>
        <p:nvSpPr>
          <p:cNvPr id="128" name="Google Shape;128;p17"/>
          <p:cNvSpPr txBox="1"/>
          <p:nvPr>
            <p:ph idx="7" type="subTitle"/>
          </p:nvPr>
        </p:nvSpPr>
        <p:spPr>
          <a:xfrm>
            <a:off x="5185707" y="4048600"/>
            <a:ext cx="1906500" cy="36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r>
              <a:rPr lang="es"/>
              <a:t>How to do it</a:t>
            </a:r>
            <a:endParaRPr/>
          </a:p>
        </p:txBody>
      </p:sp>
      <p:sp>
        <p:nvSpPr>
          <p:cNvPr id="129" name="Google Shape;129;p17"/>
          <p:cNvSpPr txBox="1"/>
          <p:nvPr>
            <p:ph idx="15" type="title"/>
          </p:nvPr>
        </p:nvSpPr>
        <p:spPr>
          <a:xfrm>
            <a:off x="5262057" y="3166562"/>
            <a:ext cx="1753800" cy="577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s"/>
              <a:t>04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8"/>
          <p:cNvSpPr txBox="1"/>
          <p:nvPr>
            <p:ph idx="1" type="subTitle"/>
          </p:nvPr>
        </p:nvSpPr>
        <p:spPr>
          <a:xfrm>
            <a:off x="4837600" y="1576975"/>
            <a:ext cx="2747100" cy="1989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r>
              <a:rPr lang="es"/>
              <a:t>Inspire the people who </a:t>
            </a:r>
            <a:r>
              <a:rPr lang="es" u="sng"/>
              <a:t>choose</a:t>
            </a:r>
            <a:r>
              <a:rPr lang="es"/>
              <a:t> to follow us, to achieve great things</a:t>
            </a:r>
            <a:endParaRPr/>
          </a:p>
        </p:txBody>
      </p:sp>
      <p:sp>
        <p:nvSpPr>
          <p:cNvPr id="135" name="Google Shape;135;p18"/>
          <p:cNvSpPr txBox="1"/>
          <p:nvPr>
            <p:ph type="ctrTitle"/>
          </p:nvPr>
        </p:nvSpPr>
        <p:spPr>
          <a:xfrm flipH="1">
            <a:off x="355600" y="2236500"/>
            <a:ext cx="3956100" cy="6705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3600"/>
              <a:buNone/>
            </a:pPr>
            <a:r>
              <a:rPr lang="es"/>
              <a:t>Our Responsibility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9"/>
          <p:cNvSpPr/>
          <p:nvPr/>
        </p:nvSpPr>
        <p:spPr>
          <a:xfrm rot="5400000">
            <a:off x="2050488" y="869627"/>
            <a:ext cx="2658200" cy="2384800"/>
          </a:xfrm>
          <a:prstGeom prst="flowChartPreparation">
            <a:avLst/>
          </a:prstGeom>
          <a:no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9"/>
          <p:cNvSpPr/>
          <p:nvPr/>
        </p:nvSpPr>
        <p:spPr>
          <a:xfrm rot="5400000">
            <a:off x="4435288" y="869617"/>
            <a:ext cx="2658200" cy="2384800"/>
          </a:xfrm>
          <a:prstGeom prst="flowChartPreparation">
            <a:avLst/>
          </a:prstGeom>
          <a:gradFill>
            <a:gsLst>
              <a:gs pos="0">
                <a:srgbClr val="FFFFFF">
                  <a:alpha val="0"/>
                </a:srgbClr>
              </a:gs>
              <a:gs pos="100000">
                <a:srgbClr val="FFFFFF">
                  <a:alpha val="38823"/>
                </a:srgbClr>
              </a:gs>
            </a:gsLst>
            <a:path path="circle">
              <a:fillToRect b="50%" l="50%" r="50%" t="50%"/>
            </a:path>
            <a:tileRect/>
          </a:gra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9"/>
          <p:cNvSpPr txBox="1"/>
          <p:nvPr>
            <p:ph type="ctrTitle"/>
          </p:nvPr>
        </p:nvSpPr>
        <p:spPr>
          <a:xfrm flipH="1">
            <a:off x="4721521" y="85469"/>
            <a:ext cx="3673200" cy="670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3600"/>
              <a:buNone/>
            </a:pPr>
            <a:r>
              <a:rPr lang="es"/>
              <a:t>Where to start</a:t>
            </a:r>
            <a:endParaRPr/>
          </a:p>
        </p:txBody>
      </p:sp>
      <p:sp>
        <p:nvSpPr>
          <p:cNvPr id="143" name="Google Shape;143;p19"/>
          <p:cNvSpPr txBox="1"/>
          <p:nvPr>
            <p:ph idx="3" type="ctrTitle"/>
          </p:nvPr>
        </p:nvSpPr>
        <p:spPr>
          <a:xfrm>
            <a:off x="2229313" y="1583043"/>
            <a:ext cx="2300700" cy="265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b="1" lang="es"/>
              <a:t>Care Personally</a:t>
            </a:r>
            <a:endParaRPr b="1"/>
          </a:p>
        </p:txBody>
      </p:sp>
      <p:sp>
        <p:nvSpPr>
          <p:cNvPr id="144" name="Google Shape;144;p19"/>
          <p:cNvSpPr txBox="1"/>
          <p:nvPr>
            <p:ph idx="4" type="ctrTitle"/>
          </p:nvPr>
        </p:nvSpPr>
        <p:spPr>
          <a:xfrm>
            <a:off x="4572000" y="1583043"/>
            <a:ext cx="2384700" cy="265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lang="es">
                <a:solidFill>
                  <a:srgbClr val="CEEDEB"/>
                </a:solidFill>
              </a:rPr>
              <a:t>Challenge Directly</a:t>
            </a:r>
            <a:endParaRPr>
              <a:solidFill>
                <a:srgbClr val="CEEDEB"/>
              </a:solidFill>
            </a:endParaRPr>
          </a:p>
        </p:txBody>
      </p:sp>
      <p:sp>
        <p:nvSpPr>
          <p:cNvPr id="145" name="Google Shape;145;p19"/>
          <p:cNvSpPr txBox="1"/>
          <p:nvPr>
            <p:ph idx="1" type="subTitle"/>
          </p:nvPr>
        </p:nvSpPr>
        <p:spPr>
          <a:xfrm>
            <a:off x="2336855" y="1662981"/>
            <a:ext cx="2085600" cy="1241579"/>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r>
              <a:rPr b="1" lang="es"/>
              <a:t>Genuinely care about your people at a human level, beyond the job, and beyond the facts.</a:t>
            </a:r>
            <a:endParaRPr b="1"/>
          </a:p>
        </p:txBody>
      </p:sp>
      <p:sp>
        <p:nvSpPr>
          <p:cNvPr id="146" name="Google Shape;146;p19"/>
          <p:cNvSpPr txBox="1"/>
          <p:nvPr>
            <p:ph idx="2" type="subTitle"/>
          </p:nvPr>
        </p:nvSpPr>
        <p:spPr>
          <a:xfrm>
            <a:off x="4721655" y="1676996"/>
            <a:ext cx="2085600" cy="122756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r>
              <a:rPr lang="es">
                <a:solidFill>
                  <a:srgbClr val="CEEDEB"/>
                </a:solidFill>
              </a:rPr>
              <a:t>“If no one is ever mad at you, you probably aren’t challenging your team enough” – Kim Scott</a:t>
            </a:r>
            <a:endParaRPr>
              <a:solidFill>
                <a:srgbClr val="CEEDEB"/>
              </a:solidFill>
            </a:endParaRPr>
          </a:p>
        </p:txBody>
      </p:sp>
      <p:cxnSp>
        <p:nvCxnSpPr>
          <p:cNvPr id="147" name="Google Shape;147;p19"/>
          <p:cNvCxnSpPr/>
          <p:nvPr/>
        </p:nvCxnSpPr>
        <p:spPr>
          <a:xfrm>
            <a:off x="3375212" y="3543300"/>
            <a:ext cx="0" cy="289112"/>
          </a:xfrm>
          <a:prstGeom prst="straightConnector1">
            <a:avLst/>
          </a:prstGeom>
          <a:noFill/>
          <a:ln cap="flat" cmpd="sng" w="19050">
            <a:solidFill>
              <a:schemeClr val="dk2"/>
            </a:solidFill>
            <a:prstDash val="solid"/>
            <a:round/>
            <a:headEnd len="sm" w="sm" type="none"/>
            <a:tailEnd len="sm" w="sm" type="none"/>
          </a:ln>
        </p:spPr>
      </p:cxnSp>
      <p:sp>
        <p:nvSpPr>
          <p:cNvPr id="148" name="Google Shape;148;p19"/>
          <p:cNvSpPr txBox="1"/>
          <p:nvPr/>
        </p:nvSpPr>
        <p:spPr>
          <a:xfrm>
            <a:off x="2846862" y="3916047"/>
            <a:ext cx="1056700"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 sz="1000" u="none" cap="none" strike="sngStrike">
                <a:solidFill>
                  <a:schemeClr val="dk2"/>
                </a:solidFill>
                <a:latin typeface="Roboto Condensed Light"/>
                <a:ea typeface="Roboto Condensed Light"/>
                <a:cs typeface="Roboto Condensed Light"/>
                <a:sym typeface="Roboto Condensed Light"/>
              </a:rPr>
              <a:t>Ruinous Empathy</a:t>
            </a:r>
            <a:endParaRPr/>
          </a:p>
        </p:txBody>
      </p:sp>
      <p:cxnSp>
        <p:nvCxnSpPr>
          <p:cNvPr id="149" name="Google Shape;149;p19"/>
          <p:cNvCxnSpPr/>
          <p:nvPr/>
        </p:nvCxnSpPr>
        <p:spPr>
          <a:xfrm>
            <a:off x="5768790" y="3542707"/>
            <a:ext cx="0" cy="289112"/>
          </a:xfrm>
          <a:prstGeom prst="straightConnector1">
            <a:avLst/>
          </a:prstGeom>
          <a:noFill/>
          <a:ln cap="flat" cmpd="sng" w="19050">
            <a:solidFill>
              <a:schemeClr val="dk2"/>
            </a:solidFill>
            <a:prstDash val="solid"/>
            <a:round/>
            <a:headEnd len="sm" w="sm" type="none"/>
            <a:tailEnd len="sm" w="sm" type="none"/>
          </a:ln>
        </p:spPr>
      </p:cxnSp>
      <p:sp>
        <p:nvSpPr>
          <p:cNvPr id="150" name="Google Shape;150;p19"/>
          <p:cNvSpPr txBox="1"/>
          <p:nvPr/>
        </p:nvSpPr>
        <p:spPr>
          <a:xfrm>
            <a:off x="5112200" y="3915454"/>
            <a:ext cx="1313180"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 sz="1000" u="none" cap="none" strike="sngStrike">
                <a:solidFill>
                  <a:schemeClr val="dk2"/>
                </a:solidFill>
                <a:latin typeface="Roboto Condensed Light"/>
                <a:ea typeface="Roboto Condensed Light"/>
                <a:cs typeface="Roboto Condensed Light"/>
                <a:sym typeface="Roboto Condensed Light"/>
              </a:rPr>
              <a:t>Obnoxious Aggression</a:t>
            </a:r>
            <a:endParaRPr/>
          </a:p>
        </p:txBody>
      </p:sp>
      <p:cxnSp>
        <p:nvCxnSpPr>
          <p:cNvPr id="151" name="Google Shape;151;p19"/>
          <p:cNvCxnSpPr/>
          <p:nvPr/>
        </p:nvCxnSpPr>
        <p:spPr>
          <a:xfrm>
            <a:off x="4082898" y="4038564"/>
            <a:ext cx="894230" cy="0"/>
          </a:xfrm>
          <a:prstGeom prst="straightConnector1">
            <a:avLst/>
          </a:prstGeom>
          <a:noFill/>
          <a:ln cap="flat" cmpd="sng" w="19050">
            <a:solidFill>
              <a:srgbClr val="D3D3D3"/>
            </a:solidFill>
            <a:prstDash val="solid"/>
            <a:round/>
            <a:headEnd len="sm" w="sm" type="none"/>
            <a:tailEnd len="sm" w="sm" type="none"/>
          </a:ln>
        </p:spPr>
      </p:cxnSp>
      <p:cxnSp>
        <p:nvCxnSpPr>
          <p:cNvPr id="152" name="Google Shape;152;p19"/>
          <p:cNvCxnSpPr/>
          <p:nvPr/>
        </p:nvCxnSpPr>
        <p:spPr>
          <a:xfrm>
            <a:off x="4521049" y="4038564"/>
            <a:ext cx="0" cy="289112"/>
          </a:xfrm>
          <a:prstGeom prst="straightConnector1">
            <a:avLst/>
          </a:prstGeom>
          <a:noFill/>
          <a:ln cap="flat" cmpd="sng" w="19050">
            <a:solidFill>
              <a:srgbClr val="D3D3D3"/>
            </a:solidFill>
            <a:prstDash val="solid"/>
            <a:round/>
            <a:headEnd len="sm" w="sm" type="none"/>
            <a:tailEnd len="sm" w="sm" type="none"/>
          </a:ln>
        </p:spPr>
      </p:cxnSp>
      <p:sp>
        <p:nvSpPr>
          <p:cNvPr id="153" name="Google Shape;153;p19"/>
          <p:cNvSpPr txBox="1"/>
          <p:nvPr/>
        </p:nvSpPr>
        <p:spPr>
          <a:xfrm>
            <a:off x="3795530" y="4390340"/>
            <a:ext cx="1451038"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 sz="1800" u="none" cap="none" strike="noStrike">
                <a:solidFill>
                  <a:schemeClr val="dk2"/>
                </a:solidFill>
                <a:latin typeface="Squada One"/>
                <a:ea typeface="Squada One"/>
                <a:cs typeface="Squada One"/>
                <a:sym typeface="Squada One"/>
              </a:rPr>
              <a:t>Radical Candor</a:t>
            </a:r>
            <a:endParaRPr/>
          </a:p>
        </p:txBody>
      </p:sp>
      <p:sp>
        <p:nvSpPr>
          <p:cNvPr id="154" name="Google Shape;154;p19"/>
          <p:cNvSpPr/>
          <p:nvPr/>
        </p:nvSpPr>
        <p:spPr>
          <a:xfrm>
            <a:off x="3795530" y="4410573"/>
            <a:ext cx="1404634" cy="349099"/>
          </a:xfrm>
          <a:prstGeom prst="round2DiagRect">
            <a:avLst>
              <a:gd fmla="val 16667" name="adj1"/>
              <a:gd fmla="val 0" name="adj2"/>
            </a:avLst>
          </a:prstGeom>
          <a:no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0"/>
          <p:cNvSpPr/>
          <p:nvPr/>
        </p:nvSpPr>
        <p:spPr>
          <a:xfrm rot="5400000">
            <a:off x="2534502" y="1219730"/>
            <a:ext cx="2001410" cy="1795550"/>
          </a:xfrm>
          <a:prstGeom prst="flowChartPreparation">
            <a:avLst/>
          </a:prstGeom>
          <a:gradFill>
            <a:gsLst>
              <a:gs pos="0">
                <a:srgbClr val="FFFFFF">
                  <a:alpha val="0"/>
                </a:srgbClr>
              </a:gs>
              <a:gs pos="100000">
                <a:srgbClr val="FFFFFF">
                  <a:alpha val="38823"/>
                </a:srgbClr>
              </a:gs>
            </a:gsLst>
            <a:path path="circle">
              <a:fillToRect b="50%" l="50%" r="50%" t="50%"/>
            </a:path>
            <a:tileRect/>
          </a:gra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0"/>
          <p:cNvSpPr/>
          <p:nvPr/>
        </p:nvSpPr>
        <p:spPr>
          <a:xfrm rot="5400000">
            <a:off x="3566117" y="3010595"/>
            <a:ext cx="2001410" cy="1795550"/>
          </a:xfrm>
          <a:prstGeom prst="flowChartPreparation">
            <a:avLst/>
          </a:prstGeom>
          <a:gradFill>
            <a:gsLst>
              <a:gs pos="0">
                <a:srgbClr val="FFFFFF">
                  <a:alpha val="0"/>
                </a:srgbClr>
              </a:gs>
              <a:gs pos="100000">
                <a:srgbClr val="FFFFFF">
                  <a:alpha val="38823"/>
                </a:srgbClr>
              </a:gs>
            </a:gsLst>
            <a:path path="circle">
              <a:fillToRect b="50%" l="50%" r="50%" t="50%"/>
            </a:path>
            <a:tileRect/>
          </a:gra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0"/>
          <p:cNvSpPr/>
          <p:nvPr/>
        </p:nvSpPr>
        <p:spPr>
          <a:xfrm rot="5400000">
            <a:off x="4584549" y="1219730"/>
            <a:ext cx="2001410" cy="1795550"/>
          </a:xfrm>
          <a:prstGeom prst="flowChartPreparation">
            <a:avLst/>
          </a:prstGeom>
          <a:gradFill>
            <a:gsLst>
              <a:gs pos="0">
                <a:srgbClr val="FFFFFF">
                  <a:alpha val="0"/>
                </a:srgbClr>
              </a:gs>
              <a:gs pos="100000">
                <a:srgbClr val="FFFFFF">
                  <a:alpha val="38823"/>
                </a:srgbClr>
              </a:gs>
            </a:gsLst>
            <a:path path="circle">
              <a:fillToRect b="50%" l="50%" r="50%" t="50%"/>
            </a:path>
            <a:tileRect/>
          </a:gra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0"/>
          <p:cNvSpPr txBox="1"/>
          <p:nvPr>
            <p:ph type="ctrTitle"/>
          </p:nvPr>
        </p:nvSpPr>
        <p:spPr>
          <a:xfrm>
            <a:off x="749100" y="507400"/>
            <a:ext cx="2973000" cy="109579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s"/>
              <a:t>Traditional Goal Setting</a:t>
            </a:r>
            <a:endParaRPr/>
          </a:p>
        </p:txBody>
      </p:sp>
      <p:sp>
        <p:nvSpPr>
          <p:cNvPr id="163" name="Google Shape;163;p20"/>
          <p:cNvSpPr txBox="1"/>
          <p:nvPr>
            <p:ph idx="2" type="ctrTitle"/>
          </p:nvPr>
        </p:nvSpPr>
        <p:spPr>
          <a:xfrm>
            <a:off x="2750155" y="1802125"/>
            <a:ext cx="1570200" cy="577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s"/>
              <a:t>Company Focused</a:t>
            </a:r>
            <a:endParaRPr/>
          </a:p>
        </p:txBody>
      </p:sp>
      <p:sp>
        <p:nvSpPr>
          <p:cNvPr id="164" name="Google Shape;164;p20"/>
          <p:cNvSpPr txBox="1"/>
          <p:nvPr>
            <p:ph idx="1" type="subTitle"/>
          </p:nvPr>
        </p:nvSpPr>
        <p:spPr>
          <a:xfrm>
            <a:off x="2750119" y="2263575"/>
            <a:ext cx="1570200" cy="36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r>
              <a:rPr lang="es"/>
              <a:t>What can the company get out of them?</a:t>
            </a:r>
            <a:endParaRPr/>
          </a:p>
        </p:txBody>
      </p:sp>
      <p:sp>
        <p:nvSpPr>
          <p:cNvPr id="165" name="Google Shape;165;p20"/>
          <p:cNvSpPr txBox="1"/>
          <p:nvPr>
            <p:ph idx="3" type="ctrTitle"/>
          </p:nvPr>
        </p:nvSpPr>
        <p:spPr>
          <a:xfrm>
            <a:off x="4800201" y="1802125"/>
            <a:ext cx="1570200" cy="577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s"/>
              <a:t>A Check Box</a:t>
            </a:r>
            <a:endParaRPr/>
          </a:p>
        </p:txBody>
      </p:sp>
      <p:sp>
        <p:nvSpPr>
          <p:cNvPr id="166" name="Google Shape;166;p20"/>
          <p:cNvSpPr txBox="1"/>
          <p:nvPr>
            <p:ph idx="4" type="subTitle"/>
          </p:nvPr>
        </p:nvSpPr>
        <p:spPr>
          <a:xfrm>
            <a:off x="4800165" y="2263575"/>
            <a:ext cx="1570200" cy="36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r>
              <a:rPr lang="es"/>
              <a:t>If it’s even done, it’s uninspired</a:t>
            </a:r>
            <a:endParaRPr/>
          </a:p>
        </p:txBody>
      </p:sp>
      <p:sp>
        <p:nvSpPr>
          <p:cNvPr id="167" name="Google Shape;167;p20"/>
          <p:cNvSpPr txBox="1"/>
          <p:nvPr>
            <p:ph idx="5" type="ctrTitle"/>
          </p:nvPr>
        </p:nvSpPr>
        <p:spPr>
          <a:xfrm>
            <a:off x="3794948" y="3600050"/>
            <a:ext cx="1570200" cy="577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s"/>
              <a:t>Inauthentic</a:t>
            </a:r>
            <a:endParaRPr/>
          </a:p>
        </p:txBody>
      </p:sp>
      <p:sp>
        <p:nvSpPr>
          <p:cNvPr id="168" name="Google Shape;168;p20"/>
          <p:cNvSpPr txBox="1"/>
          <p:nvPr>
            <p:ph idx="6" type="subTitle"/>
          </p:nvPr>
        </p:nvSpPr>
        <p:spPr>
          <a:xfrm>
            <a:off x="3795050" y="4061500"/>
            <a:ext cx="1570200" cy="36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r>
              <a:rPr lang="es"/>
              <a:t>The answers they give won’t be the truth</a:t>
            </a:r>
            <a:endParaRPr/>
          </a:p>
        </p:txBody>
      </p:sp>
      <p:grpSp>
        <p:nvGrpSpPr>
          <p:cNvPr id="169" name="Google Shape;169;p20"/>
          <p:cNvGrpSpPr/>
          <p:nvPr/>
        </p:nvGrpSpPr>
        <p:grpSpPr>
          <a:xfrm>
            <a:off x="3359632" y="1679086"/>
            <a:ext cx="351155" cy="351706"/>
            <a:chOff x="-59502375" y="1904375"/>
            <a:chExt cx="319000" cy="319500"/>
          </a:xfrm>
        </p:grpSpPr>
        <p:sp>
          <p:nvSpPr>
            <p:cNvPr id="170" name="Google Shape;170;p20"/>
            <p:cNvSpPr/>
            <p:nvPr/>
          </p:nvSpPr>
          <p:spPr>
            <a:xfrm>
              <a:off x="-59455125" y="2097050"/>
              <a:ext cx="227650" cy="62225"/>
            </a:xfrm>
            <a:custGeom>
              <a:rect b="b" l="l" r="r" t="t"/>
              <a:pathLst>
                <a:path extrusionOk="0" h="2489" w="9106">
                  <a:moveTo>
                    <a:pt x="1670" y="819"/>
                  </a:moveTo>
                  <a:lnTo>
                    <a:pt x="1670" y="1670"/>
                  </a:lnTo>
                  <a:lnTo>
                    <a:pt x="820" y="1670"/>
                  </a:lnTo>
                  <a:lnTo>
                    <a:pt x="820" y="819"/>
                  </a:lnTo>
                  <a:close/>
                  <a:moveTo>
                    <a:pt x="3309" y="819"/>
                  </a:moveTo>
                  <a:lnTo>
                    <a:pt x="3309" y="1670"/>
                  </a:lnTo>
                  <a:lnTo>
                    <a:pt x="2489" y="1670"/>
                  </a:lnTo>
                  <a:lnTo>
                    <a:pt x="2489" y="819"/>
                  </a:lnTo>
                  <a:close/>
                  <a:moveTo>
                    <a:pt x="4978" y="819"/>
                  </a:moveTo>
                  <a:lnTo>
                    <a:pt x="4978" y="1670"/>
                  </a:lnTo>
                  <a:lnTo>
                    <a:pt x="4128" y="1670"/>
                  </a:lnTo>
                  <a:lnTo>
                    <a:pt x="4128" y="819"/>
                  </a:lnTo>
                  <a:close/>
                  <a:moveTo>
                    <a:pt x="6617" y="819"/>
                  </a:moveTo>
                  <a:lnTo>
                    <a:pt x="6617" y="1670"/>
                  </a:lnTo>
                  <a:lnTo>
                    <a:pt x="5798" y="1670"/>
                  </a:lnTo>
                  <a:lnTo>
                    <a:pt x="5798" y="819"/>
                  </a:lnTo>
                  <a:close/>
                  <a:moveTo>
                    <a:pt x="8286" y="819"/>
                  </a:moveTo>
                  <a:lnTo>
                    <a:pt x="8286" y="1670"/>
                  </a:lnTo>
                  <a:lnTo>
                    <a:pt x="7436" y="1670"/>
                  </a:lnTo>
                  <a:lnTo>
                    <a:pt x="7436" y="819"/>
                  </a:lnTo>
                  <a:close/>
                  <a:moveTo>
                    <a:pt x="410" y="0"/>
                  </a:moveTo>
                  <a:cubicBezTo>
                    <a:pt x="158" y="0"/>
                    <a:pt x="1" y="189"/>
                    <a:pt x="1" y="410"/>
                  </a:cubicBezTo>
                  <a:lnTo>
                    <a:pt x="1" y="2048"/>
                  </a:lnTo>
                  <a:cubicBezTo>
                    <a:pt x="1" y="2300"/>
                    <a:pt x="190" y="2489"/>
                    <a:pt x="410" y="2489"/>
                  </a:cubicBezTo>
                  <a:lnTo>
                    <a:pt x="8664" y="2489"/>
                  </a:lnTo>
                  <a:cubicBezTo>
                    <a:pt x="8917" y="2489"/>
                    <a:pt x="9106" y="2300"/>
                    <a:pt x="9106" y="2048"/>
                  </a:cubicBezTo>
                  <a:lnTo>
                    <a:pt x="9106" y="410"/>
                  </a:lnTo>
                  <a:cubicBezTo>
                    <a:pt x="9106" y="158"/>
                    <a:pt x="8917" y="0"/>
                    <a:pt x="866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0"/>
            <p:cNvSpPr/>
            <p:nvPr/>
          </p:nvSpPr>
          <p:spPr>
            <a:xfrm>
              <a:off x="-59502375" y="1966300"/>
              <a:ext cx="319000" cy="257575"/>
            </a:xfrm>
            <a:custGeom>
              <a:rect b="b" l="l" r="r" t="t"/>
              <a:pathLst>
                <a:path extrusionOk="0" h="10303" w="12760">
                  <a:moveTo>
                    <a:pt x="8633" y="1639"/>
                  </a:moveTo>
                  <a:lnTo>
                    <a:pt x="8633" y="3592"/>
                  </a:lnTo>
                  <a:lnTo>
                    <a:pt x="7814" y="3592"/>
                  </a:lnTo>
                  <a:lnTo>
                    <a:pt x="7814" y="1639"/>
                  </a:lnTo>
                  <a:close/>
                  <a:moveTo>
                    <a:pt x="11941" y="819"/>
                  </a:moveTo>
                  <a:lnTo>
                    <a:pt x="11941" y="3592"/>
                  </a:lnTo>
                  <a:lnTo>
                    <a:pt x="11122" y="3592"/>
                  </a:lnTo>
                  <a:lnTo>
                    <a:pt x="11122" y="819"/>
                  </a:lnTo>
                  <a:close/>
                  <a:moveTo>
                    <a:pt x="5041" y="3119"/>
                  </a:moveTo>
                  <a:lnTo>
                    <a:pt x="5041" y="3970"/>
                  </a:lnTo>
                  <a:cubicBezTo>
                    <a:pt x="5041" y="4222"/>
                    <a:pt x="5230" y="4411"/>
                    <a:pt x="5482" y="4411"/>
                  </a:cubicBezTo>
                  <a:lnTo>
                    <a:pt x="11941" y="4411"/>
                  </a:lnTo>
                  <a:lnTo>
                    <a:pt x="11941" y="9357"/>
                  </a:lnTo>
                  <a:lnTo>
                    <a:pt x="914" y="9357"/>
                  </a:lnTo>
                  <a:lnTo>
                    <a:pt x="914" y="4222"/>
                  </a:lnTo>
                  <a:lnTo>
                    <a:pt x="2552" y="3119"/>
                  </a:lnTo>
                  <a:lnTo>
                    <a:pt x="2552" y="3970"/>
                  </a:lnTo>
                  <a:cubicBezTo>
                    <a:pt x="2552" y="4207"/>
                    <a:pt x="2767" y="4373"/>
                    <a:pt x="2980" y="4373"/>
                  </a:cubicBezTo>
                  <a:cubicBezTo>
                    <a:pt x="3050" y="4373"/>
                    <a:pt x="3120" y="4355"/>
                    <a:pt x="3182" y="4316"/>
                  </a:cubicBezTo>
                  <a:lnTo>
                    <a:pt x="5041" y="3119"/>
                  </a:lnTo>
                  <a:close/>
                  <a:moveTo>
                    <a:pt x="10712" y="0"/>
                  </a:moveTo>
                  <a:cubicBezTo>
                    <a:pt x="10491" y="0"/>
                    <a:pt x="10334" y="189"/>
                    <a:pt x="10334" y="441"/>
                  </a:cubicBezTo>
                  <a:lnTo>
                    <a:pt x="10334" y="3592"/>
                  </a:lnTo>
                  <a:lnTo>
                    <a:pt x="9483" y="3592"/>
                  </a:lnTo>
                  <a:lnTo>
                    <a:pt x="9483" y="1261"/>
                  </a:lnTo>
                  <a:cubicBezTo>
                    <a:pt x="9483" y="1008"/>
                    <a:pt x="9294" y="819"/>
                    <a:pt x="9074" y="819"/>
                  </a:cubicBezTo>
                  <a:lnTo>
                    <a:pt x="7404" y="819"/>
                  </a:lnTo>
                  <a:cubicBezTo>
                    <a:pt x="7183" y="819"/>
                    <a:pt x="6963" y="1008"/>
                    <a:pt x="6963" y="1261"/>
                  </a:cubicBezTo>
                  <a:lnTo>
                    <a:pt x="6963" y="3592"/>
                  </a:lnTo>
                  <a:lnTo>
                    <a:pt x="5860" y="3592"/>
                  </a:lnTo>
                  <a:lnTo>
                    <a:pt x="5860" y="2363"/>
                  </a:lnTo>
                  <a:cubicBezTo>
                    <a:pt x="5860" y="2206"/>
                    <a:pt x="5797" y="2080"/>
                    <a:pt x="5640" y="2017"/>
                  </a:cubicBezTo>
                  <a:cubicBezTo>
                    <a:pt x="5581" y="1973"/>
                    <a:pt x="5509" y="1949"/>
                    <a:pt x="5436" y="1949"/>
                  </a:cubicBezTo>
                  <a:cubicBezTo>
                    <a:pt x="5352" y="1949"/>
                    <a:pt x="5266" y="1981"/>
                    <a:pt x="5199" y="2048"/>
                  </a:cubicBezTo>
                  <a:lnTo>
                    <a:pt x="3340" y="3245"/>
                  </a:lnTo>
                  <a:lnTo>
                    <a:pt x="3340" y="2395"/>
                  </a:lnTo>
                  <a:cubicBezTo>
                    <a:pt x="3340" y="2237"/>
                    <a:pt x="3277" y="2111"/>
                    <a:pt x="3119" y="2048"/>
                  </a:cubicBezTo>
                  <a:cubicBezTo>
                    <a:pt x="3061" y="2004"/>
                    <a:pt x="2989" y="1981"/>
                    <a:pt x="2916" y="1981"/>
                  </a:cubicBezTo>
                  <a:cubicBezTo>
                    <a:pt x="2831" y="1981"/>
                    <a:pt x="2746" y="2012"/>
                    <a:pt x="2678" y="2080"/>
                  </a:cubicBezTo>
                  <a:lnTo>
                    <a:pt x="189" y="3718"/>
                  </a:lnTo>
                  <a:cubicBezTo>
                    <a:pt x="95" y="3812"/>
                    <a:pt x="0" y="3938"/>
                    <a:pt x="0" y="4096"/>
                  </a:cubicBezTo>
                  <a:lnTo>
                    <a:pt x="0" y="9861"/>
                  </a:lnTo>
                  <a:cubicBezTo>
                    <a:pt x="0" y="10113"/>
                    <a:pt x="189" y="10302"/>
                    <a:pt x="441" y="10302"/>
                  </a:cubicBezTo>
                  <a:lnTo>
                    <a:pt x="12287" y="10302"/>
                  </a:lnTo>
                  <a:cubicBezTo>
                    <a:pt x="12539" y="10302"/>
                    <a:pt x="12697" y="10113"/>
                    <a:pt x="12697" y="9861"/>
                  </a:cubicBezTo>
                  <a:lnTo>
                    <a:pt x="12697" y="504"/>
                  </a:lnTo>
                  <a:cubicBezTo>
                    <a:pt x="12760" y="158"/>
                    <a:pt x="12602" y="0"/>
                    <a:pt x="123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0"/>
            <p:cNvSpPr/>
            <p:nvPr/>
          </p:nvSpPr>
          <p:spPr>
            <a:xfrm>
              <a:off x="-59322800" y="1904375"/>
              <a:ext cx="106350" cy="41175"/>
            </a:xfrm>
            <a:custGeom>
              <a:rect b="b" l="l" r="r" t="t"/>
              <a:pathLst>
                <a:path extrusionOk="0" h="1647" w="4254">
                  <a:moveTo>
                    <a:pt x="1291" y="0"/>
                  </a:moveTo>
                  <a:cubicBezTo>
                    <a:pt x="890" y="0"/>
                    <a:pt x="485" y="181"/>
                    <a:pt x="158" y="556"/>
                  </a:cubicBezTo>
                  <a:cubicBezTo>
                    <a:pt x="0" y="713"/>
                    <a:pt x="32" y="965"/>
                    <a:pt x="189" y="1123"/>
                  </a:cubicBezTo>
                  <a:cubicBezTo>
                    <a:pt x="265" y="1198"/>
                    <a:pt x="369" y="1237"/>
                    <a:pt x="474" y="1237"/>
                  </a:cubicBezTo>
                  <a:cubicBezTo>
                    <a:pt x="589" y="1237"/>
                    <a:pt x="706" y="1190"/>
                    <a:pt x="788" y="1091"/>
                  </a:cubicBezTo>
                  <a:cubicBezTo>
                    <a:pt x="946" y="918"/>
                    <a:pt x="1119" y="831"/>
                    <a:pt x="1292" y="831"/>
                  </a:cubicBezTo>
                  <a:cubicBezTo>
                    <a:pt x="1465" y="831"/>
                    <a:pt x="1639" y="918"/>
                    <a:pt x="1796" y="1091"/>
                  </a:cubicBezTo>
                  <a:cubicBezTo>
                    <a:pt x="2115" y="1457"/>
                    <a:pt x="2530" y="1646"/>
                    <a:pt x="2948" y="1646"/>
                  </a:cubicBezTo>
                  <a:cubicBezTo>
                    <a:pt x="3357" y="1646"/>
                    <a:pt x="3769" y="1465"/>
                    <a:pt x="4096" y="1091"/>
                  </a:cubicBezTo>
                  <a:cubicBezTo>
                    <a:pt x="4254" y="902"/>
                    <a:pt x="4191" y="650"/>
                    <a:pt x="4033" y="493"/>
                  </a:cubicBezTo>
                  <a:cubicBezTo>
                    <a:pt x="3975" y="420"/>
                    <a:pt x="3885" y="381"/>
                    <a:pt x="3788" y="381"/>
                  </a:cubicBezTo>
                  <a:cubicBezTo>
                    <a:pt x="3674" y="381"/>
                    <a:pt x="3551" y="436"/>
                    <a:pt x="3466" y="556"/>
                  </a:cubicBezTo>
                  <a:cubicBezTo>
                    <a:pt x="3308" y="729"/>
                    <a:pt x="3127" y="815"/>
                    <a:pt x="2946" y="815"/>
                  </a:cubicBezTo>
                  <a:cubicBezTo>
                    <a:pt x="2765" y="815"/>
                    <a:pt x="2584" y="729"/>
                    <a:pt x="2426" y="556"/>
                  </a:cubicBezTo>
                  <a:cubicBezTo>
                    <a:pt x="2108" y="189"/>
                    <a:pt x="1701" y="0"/>
                    <a:pt x="12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3" name="Google Shape;173;p20"/>
          <p:cNvGrpSpPr/>
          <p:nvPr/>
        </p:nvGrpSpPr>
        <p:grpSpPr>
          <a:xfrm>
            <a:off x="5418849" y="1697897"/>
            <a:ext cx="332810" cy="332895"/>
            <a:chOff x="5053900" y="4993700"/>
            <a:chExt cx="483150" cy="483275"/>
          </a:xfrm>
        </p:grpSpPr>
        <p:sp>
          <p:nvSpPr>
            <p:cNvPr id="174" name="Google Shape;174;p20"/>
            <p:cNvSpPr/>
            <p:nvPr/>
          </p:nvSpPr>
          <p:spPr>
            <a:xfrm>
              <a:off x="5053900" y="4993700"/>
              <a:ext cx="483150" cy="483275"/>
            </a:xfrm>
            <a:custGeom>
              <a:rect b="b" l="l" r="r" t="t"/>
              <a:pathLst>
                <a:path extrusionOk="0" h="19331" w="19326">
                  <a:moveTo>
                    <a:pt x="9470" y="1131"/>
                  </a:moveTo>
                  <a:cubicBezTo>
                    <a:pt x="9519" y="1131"/>
                    <a:pt x="9569" y="1143"/>
                    <a:pt x="9615" y="1165"/>
                  </a:cubicBezTo>
                  <a:lnTo>
                    <a:pt x="17505" y="5208"/>
                  </a:lnTo>
                  <a:lnTo>
                    <a:pt x="14283" y="6820"/>
                  </a:lnTo>
                  <a:lnTo>
                    <a:pt x="6429" y="2720"/>
                  </a:lnTo>
                  <a:lnTo>
                    <a:pt x="9325" y="1168"/>
                  </a:lnTo>
                  <a:cubicBezTo>
                    <a:pt x="9369" y="1143"/>
                    <a:pt x="9419" y="1131"/>
                    <a:pt x="9470" y="1131"/>
                  </a:cubicBezTo>
                  <a:close/>
                  <a:moveTo>
                    <a:pt x="5222" y="3366"/>
                  </a:moveTo>
                  <a:lnTo>
                    <a:pt x="13033" y="7445"/>
                  </a:lnTo>
                  <a:lnTo>
                    <a:pt x="9467" y="9230"/>
                  </a:lnTo>
                  <a:lnTo>
                    <a:pt x="1779" y="5208"/>
                  </a:lnTo>
                  <a:lnTo>
                    <a:pt x="5222" y="3366"/>
                  </a:lnTo>
                  <a:close/>
                  <a:moveTo>
                    <a:pt x="1133" y="6150"/>
                  </a:moveTo>
                  <a:lnTo>
                    <a:pt x="8896" y="10208"/>
                  </a:lnTo>
                  <a:lnTo>
                    <a:pt x="8896" y="17935"/>
                  </a:lnTo>
                  <a:lnTo>
                    <a:pt x="1299" y="13916"/>
                  </a:lnTo>
                  <a:cubicBezTo>
                    <a:pt x="1197" y="13862"/>
                    <a:pt x="1133" y="13753"/>
                    <a:pt x="1133" y="13638"/>
                  </a:cubicBezTo>
                  <a:lnTo>
                    <a:pt x="1133" y="6150"/>
                  </a:lnTo>
                  <a:close/>
                  <a:moveTo>
                    <a:pt x="18193" y="6132"/>
                  </a:moveTo>
                  <a:lnTo>
                    <a:pt x="18193" y="13629"/>
                  </a:lnTo>
                  <a:cubicBezTo>
                    <a:pt x="18193" y="13744"/>
                    <a:pt x="18127" y="13853"/>
                    <a:pt x="18021" y="13907"/>
                  </a:cubicBezTo>
                  <a:lnTo>
                    <a:pt x="10029" y="17953"/>
                  </a:lnTo>
                  <a:lnTo>
                    <a:pt x="10029" y="10217"/>
                  </a:lnTo>
                  <a:lnTo>
                    <a:pt x="13730" y="8363"/>
                  </a:lnTo>
                  <a:lnTo>
                    <a:pt x="13730" y="10281"/>
                  </a:lnTo>
                  <a:cubicBezTo>
                    <a:pt x="13730" y="10592"/>
                    <a:pt x="13984" y="10845"/>
                    <a:pt x="14298" y="10845"/>
                  </a:cubicBezTo>
                  <a:cubicBezTo>
                    <a:pt x="14609" y="10845"/>
                    <a:pt x="14863" y="10592"/>
                    <a:pt x="14863" y="10281"/>
                  </a:cubicBezTo>
                  <a:lnTo>
                    <a:pt x="14863" y="7796"/>
                  </a:lnTo>
                  <a:lnTo>
                    <a:pt x="18193" y="6132"/>
                  </a:lnTo>
                  <a:close/>
                  <a:moveTo>
                    <a:pt x="9472" y="0"/>
                  </a:moveTo>
                  <a:cubicBezTo>
                    <a:pt x="9237" y="0"/>
                    <a:pt x="9002" y="58"/>
                    <a:pt x="8788" y="172"/>
                  </a:cubicBezTo>
                  <a:lnTo>
                    <a:pt x="765" y="4468"/>
                  </a:lnTo>
                  <a:cubicBezTo>
                    <a:pt x="294" y="4719"/>
                    <a:pt x="1" y="5208"/>
                    <a:pt x="1" y="5739"/>
                  </a:cubicBezTo>
                  <a:lnTo>
                    <a:pt x="1" y="13638"/>
                  </a:lnTo>
                  <a:cubicBezTo>
                    <a:pt x="1" y="14173"/>
                    <a:pt x="297" y="14665"/>
                    <a:pt x="771" y="14913"/>
                  </a:cubicBezTo>
                  <a:lnTo>
                    <a:pt x="8797" y="19164"/>
                  </a:lnTo>
                  <a:cubicBezTo>
                    <a:pt x="9008" y="19275"/>
                    <a:pt x="9240" y="19331"/>
                    <a:pt x="9473" y="19331"/>
                  </a:cubicBezTo>
                  <a:cubicBezTo>
                    <a:pt x="9696" y="19331"/>
                    <a:pt x="9920" y="19279"/>
                    <a:pt x="10125" y="19176"/>
                  </a:cubicBezTo>
                  <a:lnTo>
                    <a:pt x="18534" y="14916"/>
                  </a:lnTo>
                  <a:cubicBezTo>
                    <a:pt x="19020" y="14671"/>
                    <a:pt x="19325" y="14173"/>
                    <a:pt x="19325" y="13629"/>
                  </a:cubicBezTo>
                  <a:lnTo>
                    <a:pt x="19325" y="5752"/>
                  </a:lnTo>
                  <a:cubicBezTo>
                    <a:pt x="19325" y="5208"/>
                    <a:pt x="19023" y="4713"/>
                    <a:pt x="18537" y="4465"/>
                  </a:cubicBezTo>
                  <a:lnTo>
                    <a:pt x="10128" y="160"/>
                  </a:lnTo>
                  <a:cubicBezTo>
                    <a:pt x="9923" y="53"/>
                    <a:pt x="9698" y="0"/>
                    <a:pt x="947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75" name="Google Shape;175;p20"/>
            <p:cNvSpPr/>
            <p:nvPr/>
          </p:nvSpPr>
          <p:spPr>
            <a:xfrm>
              <a:off x="5123725" y="5264025"/>
              <a:ext cx="105200" cy="61775"/>
            </a:xfrm>
            <a:custGeom>
              <a:rect b="b" l="l" r="r" t="t"/>
              <a:pathLst>
                <a:path extrusionOk="0" h="2471" w="4208">
                  <a:moveTo>
                    <a:pt x="3561" y="1"/>
                  </a:moveTo>
                  <a:cubicBezTo>
                    <a:pt x="3462" y="1"/>
                    <a:pt x="3362" y="26"/>
                    <a:pt x="3271" y="81"/>
                  </a:cubicBezTo>
                  <a:lnTo>
                    <a:pt x="1523" y="1122"/>
                  </a:lnTo>
                  <a:lnTo>
                    <a:pt x="1139" y="449"/>
                  </a:lnTo>
                  <a:cubicBezTo>
                    <a:pt x="1035" y="266"/>
                    <a:pt x="844" y="162"/>
                    <a:pt x="647" y="162"/>
                  </a:cubicBezTo>
                  <a:cubicBezTo>
                    <a:pt x="551" y="162"/>
                    <a:pt x="455" y="187"/>
                    <a:pt x="366" y="238"/>
                  </a:cubicBezTo>
                  <a:cubicBezTo>
                    <a:pt x="95" y="392"/>
                    <a:pt x="1" y="736"/>
                    <a:pt x="155" y="1008"/>
                  </a:cubicBezTo>
                  <a:lnTo>
                    <a:pt x="825" y="2185"/>
                  </a:lnTo>
                  <a:lnTo>
                    <a:pt x="831" y="2191"/>
                  </a:lnTo>
                  <a:cubicBezTo>
                    <a:pt x="831" y="2194"/>
                    <a:pt x="831" y="2194"/>
                    <a:pt x="831" y="2194"/>
                  </a:cubicBezTo>
                  <a:cubicBezTo>
                    <a:pt x="834" y="2200"/>
                    <a:pt x="837" y="2203"/>
                    <a:pt x="840" y="2206"/>
                  </a:cubicBezTo>
                  <a:lnTo>
                    <a:pt x="849" y="2224"/>
                  </a:lnTo>
                  <a:lnTo>
                    <a:pt x="861" y="2240"/>
                  </a:lnTo>
                  <a:lnTo>
                    <a:pt x="874" y="2255"/>
                  </a:lnTo>
                  <a:lnTo>
                    <a:pt x="883" y="2270"/>
                  </a:lnTo>
                  <a:lnTo>
                    <a:pt x="898" y="2282"/>
                  </a:lnTo>
                  <a:lnTo>
                    <a:pt x="910" y="2297"/>
                  </a:lnTo>
                  <a:lnTo>
                    <a:pt x="922" y="2312"/>
                  </a:lnTo>
                  <a:lnTo>
                    <a:pt x="937" y="2324"/>
                  </a:lnTo>
                  <a:lnTo>
                    <a:pt x="949" y="2336"/>
                  </a:lnTo>
                  <a:lnTo>
                    <a:pt x="964" y="2348"/>
                  </a:lnTo>
                  <a:cubicBezTo>
                    <a:pt x="970" y="2351"/>
                    <a:pt x="973" y="2354"/>
                    <a:pt x="979" y="2357"/>
                  </a:cubicBezTo>
                  <a:lnTo>
                    <a:pt x="994" y="2369"/>
                  </a:lnTo>
                  <a:lnTo>
                    <a:pt x="1009" y="2378"/>
                  </a:lnTo>
                  <a:lnTo>
                    <a:pt x="1028" y="2391"/>
                  </a:lnTo>
                  <a:lnTo>
                    <a:pt x="1040" y="2400"/>
                  </a:lnTo>
                  <a:lnTo>
                    <a:pt x="1058" y="2409"/>
                  </a:lnTo>
                  <a:lnTo>
                    <a:pt x="1073" y="2415"/>
                  </a:lnTo>
                  <a:cubicBezTo>
                    <a:pt x="1079" y="2418"/>
                    <a:pt x="1085" y="2421"/>
                    <a:pt x="1091" y="2424"/>
                  </a:cubicBezTo>
                  <a:lnTo>
                    <a:pt x="1106" y="2430"/>
                  </a:lnTo>
                  <a:lnTo>
                    <a:pt x="1124" y="2436"/>
                  </a:lnTo>
                  <a:lnTo>
                    <a:pt x="1139" y="2442"/>
                  </a:lnTo>
                  <a:lnTo>
                    <a:pt x="1160" y="2448"/>
                  </a:lnTo>
                  <a:lnTo>
                    <a:pt x="1176" y="2454"/>
                  </a:lnTo>
                  <a:lnTo>
                    <a:pt x="1197" y="2457"/>
                  </a:lnTo>
                  <a:lnTo>
                    <a:pt x="1212" y="2460"/>
                  </a:lnTo>
                  <a:lnTo>
                    <a:pt x="1233" y="2463"/>
                  </a:lnTo>
                  <a:lnTo>
                    <a:pt x="1245" y="2466"/>
                  </a:lnTo>
                  <a:cubicBezTo>
                    <a:pt x="1254" y="2466"/>
                    <a:pt x="1263" y="2466"/>
                    <a:pt x="1269" y="2469"/>
                  </a:cubicBezTo>
                  <a:cubicBezTo>
                    <a:pt x="1272" y="2470"/>
                    <a:pt x="1274" y="2470"/>
                    <a:pt x="1276" y="2470"/>
                  </a:cubicBezTo>
                  <a:cubicBezTo>
                    <a:pt x="1279" y="2470"/>
                    <a:pt x="1279" y="2469"/>
                    <a:pt x="1281" y="2469"/>
                  </a:cubicBezTo>
                  <a:lnTo>
                    <a:pt x="1369" y="2469"/>
                  </a:lnTo>
                  <a:lnTo>
                    <a:pt x="1393" y="2466"/>
                  </a:lnTo>
                  <a:lnTo>
                    <a:pt x="1408" y="2463"/>
                  </a:lnTo>
                  <a:cubicBezTo>
                    <a:pt x="1414" y="2463"/>
                    <a:pt x="1420" y="2463"/>
                    <a:pt x="1426" y="2460"/>
                  </a:cubicBezTo>
                  <a:lnTo>
                    <a:pt x="1444" y="2457"/>
                  </a:lnTo>
                  <a:lnTo>
                    <a:pt x="1462" y="2451"/>
                  </a:lnTo>
                  <a:lnTo>
                    <a:pt x="1480" y="2448"/>
                  </a:lnTo>
                  <a:lnTo>
                    <a:pt x="1499" y="2442"/>
                  </a:lnTo>
                  <a:lnTo>
                    <a:pt x="1517" y="2436"/>
                  </a:lnTo>
                  <a:cubicBezTo>
                    <a:pt x="1523" y="2433"/>
                    <a:pt x="1529" y="2430"/>
                    <a:pt x="1535" y="2427"/>
                  </a:cubicBezTo>
                  <a:lnTo>
                    <a:pt x="1553" y="2421"/>
                  </a:lnTo>
                  <a:lnTo>
                    <a:pt x="1568" y="2412"/>
                  </a:lnTo>
                  <a:lnTo>
                    <a:pt x="1586" y="2403"/>
                  </a:lnTo>
                  <a:cubicBezTo>
                    <a:pt x="1589" y="2403"/>
                    <a:pt x="1595" y="2400"/>
                    <a:pt x="1598" y="2397"/>
                  </a:cubicBezTo>
                  <a:cubicBezTo>
                    <a:pt x="1600" y="2395"/>
                    <a:pt x="1600" y="2395"/>
                    <a:pt x="1601" y="2395"/>
                  </a:cubicBezTo>
                  <a:cubicBezTo>
                    <a:pt x="1601" y="2395"/>
                    <a:pt x="1601" y="2395"/>
                    <a:pt x="1601" y="2394"/>
                  </a:cubicBezTo>
                  <a:lnTo>
                    <a:pt x="1607" y="2391"/>
                  </a:lnTo>
                  <a:lnTo>
                    <a:pt x="3851" y="1053"/>
                  </a:lnTo>
                  <a:cubicBezTo>
                    <a:pt x="4119" y="893"/>
                    <a:pt x="4207" y="546"/>
                    <a:pt x="4047" y="277"/>
                  </a:cubicBezTo>
                  <a:cubicBezTo>
                    <a:pt x="3941" y="99"/>
                    <a:pt x="3753" y="1"/>
                    <a:pt x="356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76" name="Google Shape;176;p20"/>
          <p:cNvGrpSpPr/>
          <p:nvPr/>
        </p:nvGrpSpPr>
        <p:grpSpPr>
          <a:xfrm>
            <a:off x="4392449" y="3461305"/>
            <a:ext cx="348745" cy="348745"/>
            <a:chOff x="2081650" y="4993750"/>
            <a:chExt cx="483125" cy="483125"/>
          </a:xfrm>
        </p:grpSpPr>
        <p:sp>
          <p:nvSpPr>
            <p:cNvPr id="177" name="Google Shape;177;p20"/>
            <p:cNvSpPr/>
            <p:nvPr/>
          </p:nvSpPr>
          <p:spPr>
            <a:xfrm>
              <a:off x="2081650" y="4993750"/>
              <a:ext cx="483125" cy="483125"/>
            </a:xfrm>
            <a:custGeom>
              <a:rect b="b" l="l" r="r" t="t"/>
              <a:pathLst>
                <a:path extrusionOk="0" h="19325" w="19325">
                  <a:moveTo>
                    <a:pt x="9663" y="1133"/>
                  </a:moveTo>
                  <a:cubicBezTo>
                    <a:pt x="11824" y="1133"/>
                    <a:pt x="13983" y="1975"/>
                    <a:pt x="15668" y="3657"/>
                  </a:cubicBezTo>
                  <a:cubicBezTo>
                    <a:pt x="19035" y="7027"/>
                    <a:pt x="19035" y="12302"/>
                    <a:pt x="15668" y="15668"/>
                  </a:cubicBezTo>
                  <a:cubicBezTo>
                    <a:pt x="13983" y="17350"/>
                    <a:pt x="11824" y="18193"/>
                    <a:pt x="9663" y="18193"/>
                  </a:cubicBezTo>
                  <a:cubicBezTo>
                    <a:pt x="7501" y="18193"/>
                    <a:pt x="5342" y="17350"/>
                    <a:pt x="3657" y="15668"/>
                  </a:cubicBezTo>
                  <a:cubicBezTo>
                    <a:pt x="290" y="12302"/>
                    <a:pt x="290" y="7024"/>
                    <a:pt x="3657" y="3657"/>
                  </a:cubicBezTo>
                  <a:cubicBezTo>
                    <a:pt x="5342" y="1975"/>
                    <a:pt x="7501" y="1133"/>
                    <a:pt x="9663" y="1133"/>
                  </a:cubicBezTo>
                  <a:close/>
                  <a:moveTo>
                    <a:pt x="9663" y="1"/>
                  </a:moveTo>
                  <a:cubicBezTo>
                    <a:pt x="7117" y="1"/>
                    <a:pt x="4699" y="1015"/>
                    <a:pt x="2857" y="2857"/>
                  </a:cubicBezTo>
                  <a:cubicBezTo>
                    <a:pt x="1015" y="4699"/>
                    <a:pt x="0" y="7117"/>
                    <a:pt x="0" y="9663"/>
                  </a:cubicBezTo>
                  <a:cubicBezTo>
                    <a:pt x="0" y="12208"/>
                    <a:pt x="1015" y="14627"/>
                    <a:pt x="2857" y="16469"/>
                  </a:cubicBezTo>
                  <a:cubicBezTo>
                    <a:pt x="4699" y="18310"/>
                    <a:pt x="7117" y="19325"/>
                    <a:pt x="9663"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78" name="Google Shape;178;p20"/>
            <p:cNvSpPr/>
            <p:nvPr/>
          </p:nvSpPr>
          <p:spPr>
            <a:xfrm>
              <a:off x="2209375" y="5125625"/>
              <a:ext cx="227600" cy="219350"/>
            </a:xfrm>
            <a:custGeom>
              <a:rect b="b" l="l" r="r" t="t"/>
              <a:pathLst>
                <a:path extrusionOk="0" h="8774" w="9104">
                  <a:moveTo>
                    <a:pt x="7232" y="1143"/>
                  </a:moveTo>
                  <a:cubicBezTo>
                    <a:pt x="7377" y="1143"/>
                    <a:pt x="7522" y="1198"/>
                    <a:pt x="7633" y="1308"/>
                  </a:cubicBezTo>
                  <a:cubicBezTo>
                    <a:pt x="7851" y="1528"/>
                    <a:pt x="7854" y="1882"/>
                    <a:pt x="7639" y="2102"/>
                  </a:cubicBezTo>
                  <a:lnTo>
                    <a:pt x="5755" y="3986"/>
                  </a:lnTo>
                  <a:cubicBezTo>
                    <a:pt x="5532" y="4210"/>
                    <a:pt x="5532" y="4566"/>
                    <a:pt x="5755" y="4789"/>
                  </a:cubicBezTo>
                  <a:lnTo>
                    <a:pt x="7639" y="6673"/>
                  </a:lnTo>
                  <a:cubicBezTo>
                    <a:pt x="7854" y="6894"/>
                    <a:pt x="7851" y="7247"/>
                    <a:pt x="7633" y="7468"/>
                  </a:cubicBezTo>
                  <a:cubicBezTo>
                    <a:pt x="7522" y="7577"/>
                    <a:pt x="7377" y="7633"/>
                    <a:pt x="7232" y="7633"/>
                  </a:cubicBezTo>
                  <a:cubicBezTo>
                    <a:pt x="7090" y="7633"/>
                    <a:pt x="6948" y="7580"/>
                    <a:pt x="6839" y="7474"/>
                  </a:cubicBezTo>
                  <a:lnTo>
                    <a:pt x="6830" y="7468"/>
                  </a:lnTo>
                  <a:lnTo>
                    <a:pt x="4946" y="5650"/>
                  </a:lnTo>
                  <a:cubicBezTo>
                    <a:pt x="4836" y="5544"/>
                    <a:pt x="4695" y="5491"/>
                    <a:pt x="4554" y="5491"/>
                  </a:cubicBezTo>
                  <a:cubicBezTo>
                    <a:pt x="4412" y="5491"/>
                    <a:pt x="4271" y="5544"/>
                    <a:pt x="4161" y="5650"/>
                  </a:cubicBezTo>
                  <a:lnTo>
                    <a:pt x="2277" y="7468"/>
                  </a:lnTo>
                  <a:lnTo>
                    <a:pt x="2268" y="7474"/>
                  </a:lnTo>
                  <a:cubicBezTo>
                    <a:pt x="2159" y="7580"/>
                    <a:pt x="2017" y="7633"/>
                    <a:pt x="1875" y="7633"/>
                  </a:cubicBezTo>
                  <a:cubicBezTo>
                    <a:pt x="1730" y="7633"/>
                    <a:pt x="1585" y="7577"/>
                    <a:pt x="1474" y="7468"/>
                  </a:cubicBezTo>
                  <a:cubicBezTo>
                    <a:pt x="1256" y="7247"/>
                    <a:pt x="1253" y="6894"/>
                    <a:pt x="1468" y="6673"/>
                  </a:cubicBezTo>
                  <a:lnTo>
                    <a:pt x="3352" y="4789"/>
                  </a:lnTo>
                  <a:cubicBezTo>
                    <a:pt x="3575" y="4566"/>
                    <a:pt x="3575" y="4210"/>
                    <a:pt x="3352" y="3986"/>
                  </a:cubicBezTo>
                  <a:lnTo>
                    <a:pt x="1468" y="2102"/>
                  </a:lnTo>
                  <a:cubicBezTo>
                    <a:pt x="1253" y="1882"/>
                    <a:pt x="1256" y="1528"/>
                    <a:pt x="1474" y="1308"/>
                  </a:cubicBezTo>
                  <a:cubicBezTo>
                    <a:pt x="1585" y="1198"/>
                    <a:pt x="1730" y="1143"/>
                    <a:pt x="1875" y="1143"/>
                  </a:cubicBezTo>
                  <a:cubicBezTo>
                    <a:pt x="2017" y="1143"/>
                    <a:pt x="2159" y="1196"/>
                    <a:pt x="2268" y="1302"/>
                  </a:cubicBezTo>
                  <a:lnTo>
                    <a:pt x="2277" y="1308"/>
                  </a:lnTo>
                  <a:lnTo>
                    <a:pt x="4161" y="3126"/>
                  </a:lnTo>
                  <a:cubicBezTo>
                    <a:pt x="4271" y="3231"/>
                    <a:pt x="4412" y="3284"/>
                    <a:pt x="4554" y="3284"/>
                  </a:cubicBezTo>
                  <a:cubicBezTo>
                    <a:pt x="4695" y="3284"/>
                    <a:pt x="4836" y="3231"/>
                    <a:pt x="4946" y="3126"/>
                  </a:cubicBezTo>
                  <a:lnTo>
                    <a:pt x="6830" y="1308"/>
                  </a:lnTo>
                  <a:lnTo>
                    <a:pt x="6839" y="1302"/>
                  </a:lnTo>
                  <a:cubicBezTo>
                    <a:pt x="6948" y="1196"/>
                    <a:pt x="7090" y="1143"/>
                    <a:pt x="7232" y="1143"/>
                  </a:cubicBezTo>
                  <a:close/>
                  <a:moveTo>
                    <a:pt x="1865" y="0"/>
                  </a:moveTo>
                  <a:cubicBezTo>
                    <a:pt x="1430" y="0"/>
                    <a:pt x="995" y="166"/>
                    <a:pt x="664" y="499"/>
                  </a:cubicBezTo>
                  <a:cubicBezTo>
                    <a:pt x="0" y="1163"/>
                    <a:pt x="3" y="2241"/>
                    <a:pt x="667" y="2902"/>
                  </a:cubicBezTo>
                  <a:lnTo>
                    <a:pt x="2153" y="4388"/>
                  </a:lnTo>
                  <a:lnTo>
                    <a:pt x="667" y="5873"/>
                  </a:lnTo>
                  <a:cubicBezTo>
                    <a:pt x="0" y="6535"/>
                    <a:pt x="0" y="7610"/>
                    <a:pt x="661" y="8274"/>
                  </a:cubicBezTo>
                  <a:cubicBezTo>
                    <a:pt x="995" y="8607"/>
                    <a:pt x="1431" y="8774"/>
                    <a:pt x="1868" y="8774"/>
                  </a:cubicBezTo>
                  <a:cubicBezTo>
                    <a:pt x="2301" y="8774"/>
                    <a:pt x="2734" y="8609"/>
                    <a:pt x="3065" y="8280"/>
                  </a:cubicBezTo>
                  <a:lnTo>
                    <a:pt x="4554" y="6846"/>
                  </a:lnTo>
                  <a:lnTo>
                    <a:pt x="6042" y="8280"/>
                  </a:lnTo>
                  <a:cubicBezTo>
                    <a:pt x="6373" y="8609"/>
                    <a:pt x="6806" y="8774"/>
                    <a:pt x="7239" y="8774"/>
                  </a:cubicBezTo>
                  <a:cubicBezTo>
                    <a:pt x="7675" y="8774"/>
                    <a:pt x="8111" y="8607"/>
                    <a:pt x="8443" y="8274"/>
                  </a:cubicBezTo>
                  <a:cubicBezTo>
                    <a:pt x="9104" y="7610"/>
                    <a:pt x="9104" y="6535"/>
                    <a:pt x="8440" y="5873"/>
                  </a:cubicBezTo>
                  <a:lnTo>
                    <a:pt x="6957" y="4388"/>
                  </a:lnTo>
                  <a:lnTo>
                    <a:pt x="8440" y="2902"/>
                  </a:lnTo>
                  <a:cubicBezTo>
                    <a:pt x="8760" y="2585"/>
                    <a:pt x="8938" y="2153"/>
                    <a:pt x="8938" y="1703"/>
                  </a:cubicBezTo>
                  <a:cubicBezTo>
                    <a:pt x="8938" y="1018"/>
                    <a:pt x="8524" y="399"/>
                    <a:pt x="7893" y="133"/>
                  </a:cubicBezTo>
                  <a:cubicBezTo>
                    <a:pt x="7682" y="46"/>
                    <a:pt x="7460" y="3"/>
                    <a:pt x="7239" y="3"/>
                  </a:cubicBezTo>
                  <a:cubicBezTo>
                    <a:pt x="6799" y="3"/>
                    <a:pt x="6366" y="174"/>
                    <a:pt x="6042" y="496"/>
                  </a:cubicBezTo>
                  <a:lnTo>
                    <a:pt x="4554" y="1930"/>
                  </a:lnTo>
                  <a:lnTo>
                    <a:pt x="3065" y="496"/>
                  </a:lnTo>
                  <a:cubicBezTo>
                    <a:pt x="2733" y="165"/>
                    <a:pt x="2299" y="0"/>
                    <a:pt x="186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8D3CE"/>
            </a:gs>
            <a:gs pos="100000">
              <a:srgbClr val="423864"/>
            </a:gs>
          </a:gsLst>
          <a:lin ang="5400012" scaled="0"/>
        </a:gradFill>
      </p:bgPr>
    </p:bg>
    <p:spTree>
      <p:nvGrpSpPr>
        <p:cNvPr id="182" name="Shape 182"/>
        <p:cNvGrpSpPr/>
        <p:nvPr/>
      </p:nvGrpSpPr>
      <p:grpSpPr>
        <a:xfrm>
          <a:off x="0" y="0"/>
          <a:ext cx="0" cy="0"/>
          <a:chOff x="0" y="0"/>
          <a:chExt cx="0" cy="0"/>
        </a:xfrm>
      </p:grpSpPr>
      <p:sp>
        <p:nvSpPr>
          <p:cNvPr id="183" name="Google Shape;183;p21"/>
          <p:cNvSpPr txBox="1"/>
          <p:nvPr>
            <p:ph type="ctrTitle"/>
          </p:nvPr>
        </p:nvSpPr>
        <p:spPr>
          <a:xfrm flipH="1">
            <a:off x="0" y="117435"/>
            <a:ext cx="8394900" cy="670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3600"/>
              <a:buNone/>
            </a:pPr>
            <a:r>
              <a:rPr lang="es"/>
              <a:t>Revamped</a:t>
            </a:r>
            <a:br>
              <a:rPr lang="es"/>
            </a:br>
            <a:r>
              <a:rPr lang="es"/>
              <a:t>Goal Setting</a:t>
            </a:r>
            <a:endParaRPr/>
          </a:p>
        </p:txBody>
      </p:sp>
      <p:sp>
        <p:nvSpPr>
          <p:cNvPr id="184" name="Google Shape;184;p21"/>
          <p:cNvSpPr/>
          <p:nvPr/>
        </p:nvSpPr>
        <p:spPr>
          <a:xfrm rot="5400000">
            <a:off x="1077063" y="1809363"/>
            <a:ext cx="2710575" cy="2139650"/>
          </a:xfrm>
          <a:prstGeom prst="flowChartPreparation">
            <a:avLst/>
          </a:prstGeom>
          <a:gradFill>
            <a:gsLst>
              <a:gs pos="0">
                <a:srgbClr val="FFFFFF">
                  <a:alpha val="0"/>
                </a:srgbClr>
              </a:gs>
              <a:gs pos="100000">
                <a:srgbClr val="FFFFFF">
                  <a:alpha val="38823"/>
                </a:srgbClr>
              </a:gs>
            </a:gsLst>
            <a:path path="circle">
              <a:fillToRect b="50%" l="50%" r="50%" t="50%"/>
            </a:path>
            <a:tileRect/>
          </a:gra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1"/>
          <p:cNvSpPr/>
          <p:nvPr/>
        </p:nvSpPr>
        <p:spPr>
          <a:xfrm rot="5400000">
            <a:off x="3216713" y="1809363"/>
            <a:ext cx="2710575" cy="2139650"/>
          </a:xfrm>
          <a:prstGeom prst="flowChartPreparation">
            <a:avLst/>
          </a:prstGeom>
          <a:gradFill>
            <a:gsLst>
              <a:gs pos="0">
                <a:srgbClr val="FFFFFF">
                  <a:alpha val="0"/>
                </a:srgbClr>
              </a:gs>
              <a:gs pos="100000">
                <a:srgbClr val="FFFFFF">
                  <a:alpha val="38823"/>
                </a:srgbClr>
              </a:gs>
            </a:gsLst>
            <a:path path="circle">
              <a:fillToRect b="50%" l="50%" r="50%" t="50%"/>
            </a:path>
            <a:tileRect/>
          </a:gra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1"/>
          <p:cNvSpPr/>
          <p:nvPr/>
        </p:nvSpPr>
        <p:spPr>
          <a:xfrm rot="5400000">
            <a:off x="5356363" y="1809363"/>
            <a:ext cx="2710575" cy="2139650"/>
          </a:xfrm>
          <a:prstGeom prst="flowChartPreparation">
            <a:avLst/>
          </a:prstGeom>
          <a:gradFill>
            <a:gsLst>
              <a:gs pos="0">
                <a:srgbClr val="FFFFFF">
                  <a:alpha val="0"/>
                </a:srgbClr>
              </a:gs>
              <a:gs pos="100000">
                <a:srgbClr val="FFFFFF">
                  <a:alpha val="38823"/>
                </a:srgbClr>
              </a:gs>
            </a:gsLst>
            <a:path path="circle">
              <a:fillToRect b="50%" l="50%" r="50%" t="50%"/>
            </a:path>
            <a:tileRect/>
          </a:gra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1"/>
          <p:cNvSpPr txBox="1"/>
          <p:nvPr/>
        </p:nvSpPr>
        <p:spPr>
          <a:xfrm>
            <a:off x="1665416" y="2793845"/>
            <a:ext cx="1553700" cy="95474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s" sz="1200" u="none" cap="none" strike="noStrike">
                <a:solidFill>
                  <a:srgbClr val="FFFFFF"/>
                </a:solidFill>
                <a:latin typeface="Roboto Condensed Light"/>
                <a:ea typeface="Roboto Condensed Light"/>
                <a:cs typeface="Roboto Condensed Light"/>
                <a:sym typeface="Roboto Condensed Light"/>
              </a:rPr>
              <a:t>What can the company do to support their success?</a:t>
            </a:r>
            <a:endParaRPr b="0" i="0" sz="1200" u="none" cap="none" strike="noStrike">
              <a:solidFill>
                <a:srgbClr val="FFFFFF"/>
              </a:solidFill>
              <a:latin typeface="Roboto Condensed Light"/>
              <a:ea typeface="Roboto Condensed Light"/>
              <a:cs typeface="Roboto Condensed Light"/>
              <a:sym typeface="Roboto Condensed Light"/>
            </a:endParaRPr>
          </a:p>
        </p:txBody>
      </p:sp>
      <p:sp>
        <p:nvSpPr>
          <p:cNvPr id="188" name="Google Shape;188;p21"/>
          <p:cNvSpPr txBox="1"/>
          <p:nvPr/>
        </p:nvSpPr>
        <p:spPr>
          <a:xfrm>
            <a:off x="3810974" y="2899681"/>
            <a:ext cx="1522051" cy="84696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rgbClr val="FFFFFF"/>
                </a:solidFill>
                <a:latin typeface="Roboto Condensed Light"/>
                <a:ea typeface="Roboto Condensed Light"/>
                <a:cs typeface="Roboto Condensed Light"/>
                <a:sym typeface="Roboto Condensed Light"/>
              </a:rPr>
              <a:t>Reflect, dig deep, and uncover what really makes them tick</a:t>
            </a:r>
            <a:endParaRPr b="0" i="0" sz="1200" u="none" cap="none" strike="noStrike">
              <a:solidFill>
                <a:srgbClr val="FFFFFF"/>
              </a:solidFill>
              <a:latin typeface="Roboto Condensed Light"/>
              <a:ea typeface="Roboto Condensed Light"/>
              <a:cs typeface="Roboto Condensed Light"/>
              <a:sym typeface="Roboto Condensed Light"/>
            </a:endParaRPr>
          </a:p>
        </p:txBody>
      </p:sp>
      <p:sp>
        <p:nvSpPr>
          <p:cNvPr id="189" name="Google Shape;189;p21"/>
          <p:cNvSpPr txBox="1"/>
          <p:nvPr/>
        </p:nvSpPr>
        <p:spPr>
          <a:xfrm>
            <a:off x="1382357" y="2561813"/>
            <a:ext cx="2119808"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s" sz="1600" u="none" cap="none" strike="noStrike">
                <a:solidFill>
                  <a:schemeClr val="dk2"/>
                </a:solidFill>
                <a:latin typeface="Squada One"/>
                <a:ea typeface="Squada One"/>
                <a:cs typeface="Squada One"/>
                <a:sym typeface="Squada One"/>
              </a:rPr>
              <a:t>Employee Focused</a:t>
            </a:r>
            <a:endParaRPr/>
          </a:p>
        </p:txBody>
      </p:sp>
      <p:sp>
        <p:nvSpPr>
          <p:cNvPr id="190" name="Google Shape;190;p21"/>
          <p:cNvSpPr txBox="1"/>
          <p:nvPr/>
        </p:nvSpPr>
        <p:spPr>
          <a:xfrm>
            <a:off x="3512086" y="2561127"/>
            <a:ext cx="2119808"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s" sz="1600" u="none" cap="none" strike="noStrike">
                <a:solidFill>
                  <a:schemeClr val="dk2"/>
                </a:solidFill>
                <a:latin typeface="Squada One"/>
                <a:ea typeface="Squada One"/>
                <a:cs typeface="Squada One"/>
                <a:sym typeface="Squada One"/>
              </a:rPr>
              <a:t>Introspective</a:t>
            </a:r>
            <a:endParaRPr/>
          </a:p>
        </p:txBody>
      </p:sp>
      <p:sp>
        <p:nvSpPr>
          <p:cNvPr id="191" name="Google Shape;191;p21"/>
          <p:cNvSpPr txBox="1"/>
          <p:nvPr/>
        </p:nvSpPr>
        <p:spPr>
          <a:xfrm>
            <a:off x="5956533" y="2899681"/>
            <a:ext cx="1522051" cy="84696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rgbClr val="FFFFFF"/>
                </a:solidFill>
                <a:latin typeface="Roboto Condensed Light"/>
                <a:ea typeface="Roboto Condensed Light"/>
                <a:cs typeface="Roboto Condensed Light"/>
                <a:sym typeface="Roboto Condensed Light"/>
              </a:rPr>
              <a:t>Tell me what you want, what you really really want</a:t>
            </a:r>
            <a:endParaRPr b="0" i="0" sz="1200" u="none" cap="none" strike="noStrike">
              <a:solidFill>
                <a:srgbClr val="FFFFFF"/>
              </a:solidFill>
              <a:latin typeface="Roboto Condensed Light"/>
              <a:ea typeface="Roboto Condensed Light"/>
              <a:cs typeface="Roboto Condensed Light"/>
              <a:sym typeface="Roboto Condensed Light"/>
            </a:endParaRPr>
          </a:p>
        </p:txBody>
      </p:sp>
      <p:sp>
        <p:nvSpPr>
          <p:cNvPr id="192" name="Google Shape;192;p21"/>
          <p:cNvSpPr txBox="1"/>
          <p:nvPr/>
        </p:nvSpPr>
        <p:spPr>
          <a:xfrm>
            <a:off x="5661667" y="2563198"/>
            <a:ext cx="2119808"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s" sz="1600" u="none" cap="none" strike="noStrike">
                <a:solidFill>
                  <a:schemeClr val="dk2"/>
                </a:solidFill>
                <a:latin typeface="Squada One"/>
                <a:ea typeface="Squada One"/>
                <a:cs typeface="Squada One"/>
                <a:sym typeface="Squada One"/>
              </a:rPr>
              <a:t>Authentic</a:t>
            </a:r>
            <a:endParaRPr/>
          </a:p>
        </p:txBody>
      </p:sp>
      <p:grpSp>
        <p:nvGrpSpPr>
          <p:cNvPr id="193" name="Google Shape;193;p21"/>
          <p:cNvGrpSpPr/>
          <p:nvPr/>
        </p:nvGrpSpPr>
        <p:grpSpPr>
          <a:xfrm>
            <a:off x="2263765" y="2133497"/>
            <a:ext cx="337178" cy="336332"/>
            <a:chOff x="-57578225" y="1904075"/>
            <a:chExt cx="319025" cy="318225"/>
          </a:xfrm>
        </p:grpSpPr>
        <p:sp>
          <p:nvSpPr>
            <p:cNvPr id="194" name="Google Shape;194;p21"/>
            <p:cNvSpPr/>
            <p:nvPr/>
          </p:nvSpPr>
          <p:spPr>
            <a:xfrm>
              <a:off x="-57578225" y="1904075"/>
              <a:ext cx="319025" cy="318225"/>
            </a:xfrm>
            <a:custGeom>
              <a:rect b="b" l="l" r="r" t="t"/>
              <a:pathLst>
                <a:path extrusionOk="0" h="12729" w="12761">
                  <a:moveTo>
                    <a:pt x="4601" y="1418"/>
                  </a:moveTo>
                  <a:cubicBezTo>
                    <a:pt x="4632" y="1702"/>
                    <a:pt x="4727" y="1922"/>
                    <a:pt x="4790" y="2206"/>
                  </a:cubicBezTo>
                  <a:cubicBezTo>
                    <a:pt x="3687" y="2962"/>
                    <a:pt x="2994" y="4254"/>
                    <a:pt x="2994" y="5640"/>
                  </a:cubicBezTo>
                  <a:lnTo>
                    <a:pt x="2994" y="5986"/>
                  </a:lnTo>
                  <a:cubicBezTo>
                    <a:pt x="2710" y="5986"/>
                    <a:pt x="2458" y="6081"/>
                    <a:pt x="2238" y="6175"/>
                  </a:cubicBezTo>
                  <a:lnTo>
                    <a:pt x="2238" y="5608"/>
                  </a:lnTo>
                  <a:cubicBezTo>
                    <a:pt x="2238" y="3876"/>
                    <a:pt x="3183" y="2300"/>
                    <a:pt x="4601" y="1418"/>
                  </a:cubicBezTo>
                  <a:close/>
                  <a:moveTo>
                    <a:pt x="7121" y="757"/>
                  </a:moveTo>
                  <a:cubicBezTo>
                    <a:pt x="9799" y="757"/>
                    <a:pt x="12004" y="2930"/>
                    <a:pt x="12004" y="5640"/>
                  </a:cubicBezTo>
                  <a:lnTo>
                    <a:pt x="12004" y="6238"/>
                  </a:lnTo>
                  <a:cubicBezTo>
                    <a:pt x="11752" y="6112"/>
                    <a:pt x="11532" y="6018"/>
                    <a:pt x="11248" y="6018"/>
                  </a:cubicBezTo>
                  <a:lnTo>
                    <a:pt x="10902" y="6018"/>
                  </a:lnTo>
                  <a:cubicBezTo>
                    <a:pt x="8098" y="6018"/>
                    <a:pt x="5703" y="3907"/>
                    <a:pt x="5325" y="1103"/>
                  </a:cubicBezTo>
                  <a:cubicBezTo>
                    <a:pt x="5861" y="883"/>
                    <a:pt x="6491" y="757"/>
                    <a:pt x="7121" y="757"/>
                  </a:cubicBezTo>
                  <a:close/>
                  <a:moveTo>
                    <a:pt x="2994" y="6742"/>
                  </a:moveTo>
                  <a:lnTo>
                    <a:pt x="2994" y="8223"/>
                  </a:lnTo>
                  <a:cubicBezTo>
                    <a:pt x="2616" y="8223"/>
                    <a:pt x="2238" y="7971"/>
                    <a:pt x="2238" y="7436"/>
                  </a:cubicBezTo>
                  <a:cubicBezTo>
                    <a:pt x="2269" y="7058"/>
                    <a:pt x="2584" y="6742"/>
                    <a:pt x="2994" y="6742"/>
                  </a:cubicBezTo>
                  <a:close/>
                  <a:moveTo>
                    <a:pt x="11248" y="6742"/>
                  </a:moveTo>
                  <a:cubicBezTo>
                    <a:pt x="11658" y="6742"/>
                    <a:pt x="12004" y="7058"/>
                    <a:pt x="12004" y="7499"/>
                  </a:cubicBezTo>
                  <a:cubicBezTo>
                    <a:pt x="12004" y="7908"/>
                    <a:pt x="11658" y="8223"/>
                    <a:pt x="11248" y="8223"/>
                  </a:cubicBezTo>
                  <a:lnTo>
                    <a:pt x="11248" y="6742"/>
                  </a:lnTo>
                  <a:close/>
                  <a:moveTo>
                    <a:pt x="1828" y="8444"/>
                  </a:moveTo>
                  <a:cubicBezTo>
                    <a:pt x="2112" y="8790"/>
                    <a:pt x="2553" y="8979"/>
                    <a:pt x="3025" y="8979"/>
                  </a:cubicBezTo>
                  <a:cubicBezTo>
                    <a:pt x="3088" y="9830"/>
                    <a:pt x="3466" y="10681"/>
                    <a:pt x="4034" y="11311"/>
                  </a:cubicBezTo>
                  <a:cubicBezTo>
                    <a:pt x="3656" y="11752"/>
                    <a:pt x="3183" y="11972"/>
                    <a:pt x="2616" y="11972"/>
                  </a:cubicBezTo>
                  <a:cubicBezTo>
                    <a:pt x="1608" y="11972"/>
                    <a:pt x="789" y="11153"/>
                    <a:pt x="789" y="10113"/>
                  </a:cubicBezTo>
                  <a:cubicBezTo>
                    <a:pt x="789" y="9420"/>
                    <a:pt x="1198" y="8759"/>
                    <a:pt x="1828" y="8444"/>
                  </a:cubicBezTo>
                  <a:close/>
                  <a:moveTo>
                    <a:pt x="5042" y="2962"/>
                  </a:moveTo>
                  <a:cubicBezTo>
                    <a:pt x="5987" y="5073"/>
                    <a:pt x="8066" y="6616"/>
                    <a:pt x="10461" y="6774"/>
                  </a:cubicBezTo>
                  <a:lnTo>
                    <a:pt x="10461" y="8664"/>
                  </a:lnTo>
                  <a:cubicBezTo>
                    <a:pt x="10492" y="10492"/>
                    <a:pt x="8980" y="11972"/>
                    <a:pt x="7121" y="11972"/>
                  </a:cubicBezTo>
                  <a:cubicBezTo>
                    <a:pt x="5262" y="11972"/>
                    <a:pt x="3719" y="10460"/>
                    <a:pt x="3719" y="8633"/>
                  </a:cubicBezTo>
                  <a:lnTo>
                    <a:pt x="3719" y="5640"/>
                  </a:lnTo>
                  <a:cubicBezTo>
                    <a:pt x="3719" y="4600"/>
                    <a:pt x="4254" y="3592"/>
                    <a:pt x="5042" y="2962"/>
                  </a:cubicBezTo>
                  <a:close/>
                  <a:moveTo>
                    <a:pt x="7121" y="0"/>
                  </a:moveTo>
                  <a:cubicBezTo>
                    <a:pt x="5577" y="0"/>
                    <a:pt x="4191" y="631"/>
                    <a:pt x="3151" y="1670"/>
                  </a:cubicBezTo>
                  <a:cubicBezTo>
                    <a:pt x="2080" y="2710"/>
                    <a:pt x="1482" y="4128"/>
                    <a:pt x="1482" y="5640"/>
                  </a:cubicBezTo>
                  <a:lnTo>
                    <a:pt x="1482" y="7751"/>
                  </a:lnTo>
                  <a:cubicBezTo>
                    <a:pt x="568" y="8192"/>
                    <a:pt x="1" y="9105"/>
                    <a:pt x="1" y="10113"/>
                  </a:cubicBezTo>
                  <a:cubicBezTo>
                    <a:pt x="1" y="11594"/>
                    <a:pt x="1167" y="12728"/>
                    <a:pt x="2584" y="12728"/>
                  </a:cubicBezTo>
                  <a:cubicBezTo>
                    <a:pt x="3340" y="12728"/>
                    <a:pt x="4034" y="12413"/>
                    <a:pt x="4569" y="11846"/>
                  </a:cubicBezTo>
                  <a:cubicBezTo>
                    <a:pt x="5262" y="12413"/>
                    <a:pt x="6176" y="12728"/>
                    <a:pt x="7121" y="12728"/>
                  </a:cubicBezTo>
                  <a:cubicBezTo>
                    <a:pt x="8224" y="12728"/>
                    <a:pt x="9232" y="12287"/>
                    <a:pt x="10020" y="11500"/>
                  </a:cubicBezTo>
                  <a:cubicBezTo>
                    <a:pt x="10744" y="10838"/>
                    <a:pt x="11122" y="9924"/>
                    <a:pt x="11217" y="8979"/>
                  </a:cubicBezTo>
                  <a:cubicBezTo>
                    <a:pt x="12036" y="8979"/>
                    <a:pt x="12697" y="8318"/>
                    <a:pt x="12697" y="7499"/>
                  </a:cubicBezTo>
                  <a:lnTo>
                    <a:pt x="12697" y="5640"/>
                  </a:lnTo>
                  <a:cubicBezTo>
                    <a:pt x="12760" y="4128"/>
                    <a:pt x="12162" y="2710"/>
                    <a:pt x="11091" y="1670"/>
                  </a:cubicBezTo>
                  <a:cubicBezTo>
                    <a:pt x="10020" y="599"/>
                    <a:pt x="8602" y="0"/>
                    <a:pt x="712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1"/>
            <p:cNvSpPr/>
            <p:nvPr/>
          </p:nvSpPr>
          <p:spPr>
            <a:xfrm>
              <a:off x="-57446675" y="2073400"/>
              <a:ext cx="18125" cy="18150"/>
            </a:xfrm>
            <a:custGeom>
              <a:rect b="b" l="l" r="r" t="t"/>
              <a:pathLst>
                <a:path extrusionOk="0" h="726" w="725">
                  <a:moveTo>
                    <a:pt x="347" y="1"/>
                  </a:moveTo>
                  <a:cubicBezTo>
                    <a:pt x="158" y="1"/>
                    <a:pt x="0" y="158"/>
                    <a:pt x="0" y="348"/>
                  </a:cubicBezTo>
                  <a:cubicBezTo>
                    <a:pt x="0" y="568"/>
                    <a:pt x="158" y="726"/>
                    <a:pt x="347" y="726"/>
                  </a:cubicBezTo>
                  <a:cubicBezTo>
                    <a:pt x="567" y="726"/>
                    <a:pt x="725" y="568"/>
                    <a:pt x="725" y="348"/>
                  </a:cubicBezTo>
                  <a:cubicBezTo>
                    <a:pt x="725" y="158"/>
                    <a:pt x="567" y="1"/>
                    <a:pt x="3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1"/>
            <p:cNvSpPr/>
            <p:nvPr/>
          </p:nvSpPr>
          <p:spPr>
            <a:xfrm>
              <a:off x="-57371850" y="2073400"/>
              <a:ext cx="18125" cy="18150"/>
            </a:xfrm>
            <a:custGeom>
              <a:rect b="b" l="l" r="r" t="t"/>
              <a:pathLst>
                <a:path extrusionOk="0" h="726" w="725">
                  <a:moveTo>
                    <a:pt x="347" y="1"/>
                  </a:moveTo>
                  <a:cubicBezTo>
                    <a:pt x="158" y="1"/>
                    <a:pt x="0" y="158"/>
                    <a:pt x="0" y="348"/>
                  </a:cubicBezTo>
                  <a:cubicBezTo>
                    <a:pt x="0" y="537"/>
                    <a:pt x="158" y="726"/>
                    <a:pt x="347" y="726"/>
                  </a:cubicBezTo>
                  <a:cubicBezTo>
                    <a:pt x="567" y="726"/>
                    <a:pt x="725" y="537"/>
                    <a:pt x="725" y="348"/>
                  </a:cubicBezTo>
                  <a:cubicBezTo>
                    <a:pt x="725" y="158"/>
                    <a:pt x="567" y="1"/>
                    <a:pt x="3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1"/>
            <p:cNvSpPr/>
            <p:nvPr/>
          </p:nvSpPr>
          <p:spPr>
            <a:xfrm>
              <a:off x="-57436450" y="2136625"/>
              <a:ext cx="72500" cy="29750"/>
            </a:xfrm>
            <a:custGeom>
              <a:rect b="b" l="l" r="r" t="t"/>
              <a:pathLst>
                <a:path extrusionOk="0" h="1190" w="2900">
                  <a:moveTo>
                    <a:pt x="387" y="0"/>
                  </a:moveTo>
                  <a:cubicBezTo>
                    <a:pt x="292" y="0"/>
                    <a:pt x="206" y="40"/>
                    <a:pt x="158" y="118"/>
                  </a:cubicBezTo>
                  <a:cubicBezTo>
                    <a:pt x="1" y="276"/>
                    <a:pt x="1" y="496"/>
                    <a:pt x="158" y="622"/>
                  </a:cubicBezTo>
                  <a:cubicBezTo>
                    <a:pt x="505" y="969"/>
                    <a:pt x="977" y="1190"/>
                    <a:pt x="1450" y="1190"/>
                  </a:cubicBezTo>
                  <a:cubicBezTo>
                    <a:pt x="1923" y="1190"/>
                    <a:pt x="2427" y="969"/>
                    <a:pt x="2742" y="622"/>
                  </a:cubicBezTo>
                  <a:cubicBezTo>
                    <a:pt x="2899" y="465"/>
                    <a:pt x="2899" y="244"/>
                    <a:pt x="2742" y="118"/>
                  </a:cubicBezTo>
                  <a:cubicBezTo>
                    <a:pt x="2679" y="40"/>
                    <a:pt x="2592" y="0"/>
                    <a:pt x="2502" y="0"/>
                  </a:cubicBezTo>
                  <a:cubicBezTo>
                    <a:pt x="2411" y="0"/>
                    <a:pt x="2316" y="40"/>
                    <a:pt x="2238" y="118"/>
                  </a:cubicBezTo>
                  <a:cubicBezTo>
                    <a:pt x="2049" y="307"/>
                    <a:pt x="1734" y="433"/>
                    <a:pt x="1450" y="433"/>
                  </a:cubicBezTo>
                  <a:cubicBezTo>
                    <a:pt x="1167" y="433"/>
                    <a:pt x="851" y="307"/>
                    <a:pt x="662" y="118"/>
                  </a:cubicBezTo>
                  <a:cubicBezTo>
                    <a:pt x="584" y="40"/>
                    <a:pt x="481" y="0"/>
                    <a:pt x="38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8" name="Google Shape;198;p21"/>
          <p:cNvGrpSpPr/>
          <p:nvPr/>
        </p:nvGrpSpPr>
        <p:grpSpPr>
          <a:xfrm>
            <a:off x="4391964" y="2128405"/>
            <a:ext cx="360056" cy="346516"/>
            <a:chOff x="-37534750" y="2668075"/>
            <a:chExt cx="332400" cy="319900"/>
          </a:xfrm>
        </p:grpSpPr>
        <p:sp>
          <p:nvSpPr>
            <p:cNvPr id="199" name="Google Shape;199;p21"/>
            <p:cNvSpPr/>
            <p:nvPr/>
          </p:nvSpPr>
          <p:spPr>
            <a:xfrm>
              <a:off x="-37534750" y="2668075"/>
              <a:ext cx="332400" cy="319900"/>
            </a:xfrm>
            <a:custGeom>
              <a:rect b="b" l="l" r="r" t="t"/>
              <a:pathLst>
                <a:path extrusionOk="0" h="12796" w="13296">
                  <a:moveTo>
                    <a:pt x="5258" y="834"/>
                  </a:moveTo>
                  <a:cubicBezTo>
                    <a:pt x="5799" y="834"/>
                    <a:pt x="6338" y="935"/>
                    <a:pt x="6837" y="1134"/>
                  </a:cubicBezTo>
                  <a:cubicBezTo>
                    <a:pt x="9105" y="2142"/>
                    <a:pt x="10019" y="4852"/>
                    <a:pt x="8822" y="6963"/>
                  </a:cubicBezTo>
                  <a:cubicBezTo>
                    <a:pt x="8790" y="7026"/>
                    <a:pt x="8790" y="7026"/>
                    <a:pt x="8790" y="7057"/>
                  </a:cubicBezTo>
                  <a:cubicBezTo>
                    <a:pt x="8632" y="7372"/>
                    <a:pt x="8412" y="7656"/>
                    <a:pt x="8160" y="7876"/>
                  </a:cubicBezTo>
                  <a:cubicBezTo>
                    <a:pt x="8002" y="8002"/>
                    <a:pt x="7876" y="8128"/>
                    <a:pt x="7782" y="8191"/>
                  </a:cubicBezTo>
                  <a:cubicBezTo>
                    <a:pt x="7687" y="8223"/>
                    <a:pt x="7719" y="8223"/>
                    <a:pt x="7687" y="8286"/>
                  </a:cubicBezTo>
                  <a:cubicBezTo>
                    <a:pt x="7152" y="8664"/>
                    <a:pt x="6585" y="8947"/>
                    <a:pt x="5923" y="9073"/>
                  </a:cubicBezTo>
                  <a:cubicBezTo>
                    <a:pt x="5694" y="9110"/>
                    <a:pt x="5468" y="9128"/>
                    <a:pt x="5245" y="9128"/>
                  </a:cubicBezTo>
                  <a:cubicBezTo>
                    <a:pt x="2977" y="9128"/>
                    <a:pt x="1071" y="7298"/>
                    <a:pt x="1071" y="4946"/>
                  </a:cubicBezTo>
                  <a:cubicBezTo>
                    <a:pt x="1071" y="3592"/>
                    <a:pt x="1796" y="2268"/>
                    <a:pt x="2899" y="1544"/>
                  </a:cubicBezTo>
                  <a:cubicBezTo>
                    <a:pt x="3603" y="1068"/>
                    <a:pt x="4433" y="834"/>
                    <a:pt x="5258" y="834"/>
                  </a:cubicBezTo>
                  <a:close/>
                  <a:moveTo>
                    <a:pt x="9200" y="7876"/>
                  </a:moveTo>
                  <a:lnTo>
                    <a:pt x="11909" y="10586"/>
                  </a:lnTo>
                  <a:cubicBezTo>
                    <a:pt x="12067" y="10743"/>
                    <a:pt x="12130" y="10901"/>
                    <a:pt x="12130" y="11153"/>
                  </a:cubicBezTo>
                  <a:cubicBezTo>
                    <a:pt x="12130" y="11594"/>
                    <a:pt x="11783" y="11909"/>
                    <a:pt x="11405" y="11909"/>
                  </a:cubicBezTo>
                  <a:cubicBezTo>
                    <a:pt x="11184" y="11909"/>
                    <a:pt x="10995" y="11814"/>
                    <a:pt x="10838" y="11657"/>
                  </a:cubicBezTo>
                  <a:lnTo>
                    <a:pt x="8128" y="8947"/>
                  </a:lnTo>
                  <a:cubicBezTo>
                    <a:pt x="8160" y="8916"/>
                    <a:pt x="8759" y="8506"/>
                    <a:pt x="9200" y="7876"/>
                  </a:cubicBezTo>
                  <a:close/>
                  <a:moveTo>
                    <a:pt x="5198" y="0"/>
                  </a:moveTo>
                  <a:cubicBezTo>
                    <a:pt x="3529" y="0"/>
                    <a:pt x="1985" y="882"/>
                    <a:pt x="1103" y="2205"/>
                  </a:cubicBezTo>
                  <a:cubicBezTo>
                    <a:pt x="158" y="3623"/>
                    <a:pt x="0" y="5387"/>
                    <a:pt x="630" y="6931"/>
                  </a:cubicBezTo>
                  <a:cubicBezTo>
                    <a:pt x="1470" y="8860"/>
                    <a:pt x="3356" y="9972"/>
                    <a:pt x="5251" y="9972"/>
                  </a:cubicBezTo>
                  <a:cubicBezTo>
                    <a:pt x="5988" y="9972"/>
                    <a:pt x="6725" y="9804"/>
                    <a:pt x="7404" y="9452"/>
                  </a:cubicBezTo>
                  <a:lnTo>
                    <a:pt x="10302" y="12318"/>
                  </a:lnTo>
                  <a:cubicBezTo>
                    <a:pt x="10588" y="12626"/>
                    <a:pt x="11026" y="12796"/>
                    <a:pt x="11468" y="12796"/>
                  </a:cubicBezTo>
                  <a:cubicBezTo>
                    <a:pt x="11661" y="12796"/>
                    <a:pt x="11854" y="12763"/>
                    <a:pt x="12035" y="12697"/>
                  </a:cubicBezTo>
                  <a:cubicBezTo>
                    <a:pt x="13043" y="12161"/>
                    <a:pt x="13295" y="10806"/>
                    <a:pt x="12539" y="10050"/>
                  </a:cubicBezTo>
                  <a:lnTo>
                    <a:pt x="9672" y="7183"/>
                  </a:lnTo>
                  <a:cubicBezTo>
                    <a:pt x="10334" y="5860"/>
                    <a:pt x="10334" y="4348"/>
                    <a:pt x="9767" y="3025"/>
                  </a:cubicBezTo>
                  <a:cubicBezTo>
                    <a:pt x="9042" y="1229"/>
                    <a:pt x="7215" y="0"/>
                    <a:pt x="51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1"/>
            <p:cNvSpPr/>
            <p:nvPr/>
          </p:nvSpPr>
          <p:spPr>
            <a:xfrm>
              <a:off x="-37487500" y="2709475"/>
              <a:ext cx="165425" cy="164450"/>
            </a:xfrm>
            <a:custGeom>
              <a:rect b="b" l="l" r="r" t="t"/>
              <a:pathLst>
                <a:path extrusionOk="0" h="6578" w="6617">
                  <a:moveTo>
                    <a:pt x="3308" y="833"/>
                  </a:moveTo>
                  <a:cubicBezTo>
                    <a:pt x="4695" y="833"/>
                    <a:pt x="5797" y="1936"/>
                    <a:pt x="5797" y="3290"/>
                  </a:cubicBezTo>
                  <a:cubicBezTo>
                    <a:pt x="5797" y="4614"/>
                    <a:pt x="4726" y="5779"/>
                    <a:pt x="3308" y="5779"/>
                  </a:cubicBezTo>
                  <a:cubicBezTo>
                    <a:pt x="1954" y="5779"/>
                    <a:pt x="851" y="4677"/>
                    <a:pt x="851" y="3290"/>
                  </a:cubicBezTo>
                  <a:cubicBezTo>
                    <a:pt x="851" y="1936"/>
                    <a:pt x="1954" y="833"/>
                    <a:pt x="3308" y="833"/>
                  </a:cubicBezTo>
                  <a:close/>
                  <a:moveTo>
                    <a:pt x="3319" y="0"/>
                  </a:moveTo>
                  <a:cubicBezTo>
                    <a:pt x="2880" y="0"/>
                    <a:pt x="2438" y="81"/>
                    <a:pt x="2017" y="234"/>
                  </a:cubicBezTo>
                  <a:cubicBezTo>
                    <a:pt x="851" y="738"/>
                    <a:pt x="0" y="1936"/>
                    <a:pt x="0" y="3259"/>
                  </a:cubicBezTo>
                  <a:cubicBezTo>
                    <a:pt x="0" y="4362"/>
                    <a:pt x="568" y="5401"/>
                    <a:pt x="1481" y="6031"/>
                  </a:cubicBezTo>
                  <a:cubicBezTo>
                    <a:pt x="2033" y="6405"/>
                    <a:pt x="2645" y="6578"/>
                    <a:pt x="3255" y="6578"/>
                  </a:cubicBezTo>
                  <a:cubicBezTo>
                    <a:pt x="3725" y="6578"/>
                    <a:pt x="4193" y="6475"/>
                    <a:pt x="4632" y="6283"/>
                  </a:cubicBezTo>
                  <a:cubicBezTo>
                    <a:pt x="5829" y="5748"/>
                    <a:pt x="6585" y="4551"/>
                    <a:pt x="6585" y="3259"/>
                  </a:cubicBezTo>
                  <a:cubicBezTo>
                    <a:pt x="6616" y="2219"/>
                    <a:pt x="6081" y="1180"/>
                    <a:pt x="5167" y="549"/>
                  </a:cubicBezTo>
                  <a:cubicBezTo>
                    <a:pt x="4605" y="175"/>
                    <a:pt x="3965" y="0"/>
                    <a:pt x="331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1" name="Google Shape;201;p21"/>
          <p:cNvSpPr/>
          <p:nvPr/>
        </p:nvSpPr>
        <p:spPr>
          <a:xfrm>
            <a:off x="6518838" y="2075371"/>
            <a:ext cx="405466" cy="376401"/>
          </a:xfrm>
          <a:custGeom>
            <a:rect b="b" l="l" r="r" t="t"/>
            <a:pathLst>
              <a:path extrusionOk="0" h="18246" w="19655">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2"/>
          <p:cNvSpPr txBox="1"/>
          <p:nvPr>
            <p:ph type="ctrTitle"/>
          </p:nvPr>
        </p:nvSpPr>
        <p:spPr>
          <a:xfrm>
            <a:off x="1250675" y="1851425"/>
            <a:ext cx="6658800" cy="670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lang="es"/>
              <a:t>The Exercise</a:t>
            </a:r>
            <a:r>
              <a:rPr baseline="30000" lang="es" sz="2800"/>
              <a:t>*</a:t>
            </a:r>
            <a:endParaRPr/>
          </a:p>
        </p:txBody>
      </p:sp>
      <p:sp>
        <p:nvSpPr>
          <p:cNvPr id="207" name="Google Shape;207;p22"/>
          <p:cNvSpPr txBox="1"/>
          <p:nvPr/>
        </p:nvSpPr>
        <p:spPr>
          <a:xfrm>
            <a:off x="73959" y="4766982"/>
            <a:ext cx="4552849" cy="2539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 sz="1050" u="none" cap="none" strike="noStrike">
                <a:solidFill>
                  <a:schemeClr val="dk2"/>
                </a:solidFill>
                <a:latin typeface="Arial"/>
                <a:ea typeface="Arial"/>
                <a:cs typeface="Arial"/>
                <a:sym typeface="Arial"/>
              </a:rPr>
              <a:t>*Exercise inspired by “Three Career Conversations” from </a:t>
            </a:r>
            <a:r>
              <a:rPr b="0" i="1" lang="es" sz="1050" u="none" cap="none" strike="noStrike">
                <a:solidFill>
                  <a:schemeClr val="dk2"/>
                </a:solidFill>
                <a:latin typeface="Arial"/>
                <a:ea typeface="Arial"/>
                <a:cs typeface="Arial"/>
                <a:sym typeface="Arial"/>
              </a:rPr>
              <a:t>Radical Candor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3"/>
          <p:cNvSpPr/>
          <p:nvPr/>
        </p:nvSpPr>
        <p:spPr>
          <a:xfrm>
            <a:off x="2968829" y="229045"/>
            <a:ext cx="3206341" cy="4685409"/>
          </a:xfrm>
          <a:prstGeom prst="rect">
            <a:avLst/>
          </a:prstGeom>
          <a:solidFill>
            <a:srgbClr val="FFFFFF">
              <a:alpha val="11764"/>
            </a:srgbClr>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3" name="Google Shape;213;p23"/>
          <p:cNvSpPr txBox="1"/>
          <p:nvPr/>
        </p:nvSpPr>
        <p:spPr>
          <a:xfrm flipH="1">
            <a:off x="3889349" y="339623"/>
            <a:ext cx="1365300" cy="387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s" sz="1600" u="none" cap="none" strike="noStrike">
                <a:solidFill>
                  <a:srgbClr val="FFFFFF"/>
                </a:solidFill>
                <a:latin typeface="Fira Sans Extra Condensed Medium"/>
                <a:ea typeface="Fira Sans Extra Condensed Medium"/>
                <a:cs typeface="Fira Sans Extra Condensed Medium"/>
                <a:sym typeface="Fira Sans Extra Condensed Medium"/>
              </a:rPr>
              <a:t>Preface</a:t>
            </a:r>
            <a:endParaRPr b="0" i="0" sz="16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214" name="Google Shape;214;p23"/>
          <p:cNvCxnSpPr/>
          <p:nvPr/>
        </p:nvCxnSpPr>
        <p:spPr>
          <a:xfrm>
            <a:off x="4066578" y="671453"/>
            <a:ext cx="970500" cy="0"/>
          </a:xfrm>
          <a:prstGeom prst="straightConnector1">
            <a:avLst/>
          </a:prstGeom>
          <a:noFill/>
          <a:ln cap="flat" cmpd="sng" w="19050">
            <a:solidFill>
              <a:srgbClr val="FFFFFF"/>
            </a:solidFill>
            <a:prstDash val="solid"/>
            <a:round/>
            <a:headEnd len="sm" w="sm" type="none"/>
            <a:tailEnd len="sm" w="sm" type="none"/>
          </a:ln>
        </p:spPr>
      </p:cxnSp>
      <p:sp>
        <p:nvSpPr>
          <p:cNvPr id="215" name="Google Shape;215;p23"/>
          <p:cNvSpPr txBox="1"/>
          <p:nvPr/>
        </p:nvSpPr>
        <p:spPr>
          <a:xfrm>
            <a:off x="3025588" y="889292"/>
            <a:ext cx="3086100" cy="4025161"/>
          </a:xfrm>
          <a:prstGeom prst="rect">
            <a:avLst/>
          </a:prstGeom>
          <a:noFill/>
          <a:ln>
            <a:noFill/>
          </a:ln>
        </p:spPr>
        <p:txBody>
          <a:bodyPr anchorCtr="0" anchor="t" bIns="0" lIns="0" spcFirstLastPara="1" rIns="0" wrap="square" tIns="4775">
            <a:noAutofit/>
          </a:bodyPr>
          <a:lstStyle/>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228600" lvl="0" marL="228600" marR="0" rtl="0" algn="l">
              <a:lnSpc>
                <a:spcPct val="100000"/>
              </a:lnSpc>
              <a:spcBef>
                <a:spcPts val="0"/>
              </a:spcBef>
              <a:spcAft>
                <a:spcPts val="0"/>
              </a:spcAft>
              <a:buClr>
                <a:schemeClr val="dk2"/>
              </a:buClr>
              <a:buSzPts val="1100"/>
              <a:buFont typeface="Arial"/>
              <a:buAutoNum type="arabicPeriod"/>
            </a:pPr>
            <a:r>
              <a:rPr b="0" i="0" lang="es" sz="1100" u="none" cap="none" strike="noStrike">
                <a:solidFill>
                  <a:schemeClr val="dk2"/>
                </a:solidFill>
                <a:latin typeface="Roboto Condensed Light"/>
                <a:ea typeface="Roboto Condensed Light"/>
                <a:cs typeface="Roboto Condensed Light"/>
                <a:sym typeface="Roboto Condensed Light"/>
              </a:rPr>
              <a:t>Your goals and motivations naturally derive from your personal experiences, share as much as your comfortable</a:t>
            </a:r>
            <a:endParaRPr/>
          </a:p>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228600" lvl="0" marL="228600" marR="0" rtl="0" algn="l">
              <a:lnSpc>
                <a:spcPct val="100000"/>
              </a:lnSpc>
              <a:spcBef>
                <a:spcPts val="0"/>
              </a:spcBef>
              <a:spcAft>
                <a:spcPts val="0"/>
              </a:spcAft>
              <a:buClr>
                <a:schemeClr val="dk2"/>
              </a:buClr>
              <a:buSzPts val="1100"/>
              <a:buFont typeface="Arial"/>
              <a:buAutoNum type="arabicPeriod"/>
            </a:pPr>
            <a:r>
              <a:rPr b="0" i="0" lang="es" sz="1100" u="none" cap="none" strike="noStrike">
                <a:solidFill>
                  <a:schemeClr val="dk2"/>
                </a:solidFill>
                <a:latin typeface="Roboto Condensed Light"/>
                <a:ea typeface="Roboto Condensed Light"/>
                <a:cs typeface="Roboto Condensed Light"/>
                <a:sym typeface="Roboto Condensed Light"/>
              </a:rPr>
              <a:t>Longer-term goals likely won’t be SkyKick related. Think about your life outside of and beyond your current role</a:t>
            </a:r>
            <a:endParaRPr/>
          </a:p>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228600" lvl="0" marL="228600" marR="0" rtl="0" algn="l">
              <a:lnSpc>
                <a:spcPct val="100000"/>
              </a:lnSpc>
              <a:spcBef>
                <a:spcPts val="0"/>
              </a:spcBef>
              <a:spcAft>
                <a:spcPts val="0"/>
              </a:spcAft>
              <a:buClr>
                <a:schemeClr val="dk2"/>
              </a:buClr>
              <a:buSzPts val="1100"/>
              <a:buFont typeface="Arial"/>
              <a:buAutoNum type="arabicPeriod"/>
            </a:pPr>
            <a:r>
              <a:rPr b="0" i="0" lang="es" sz="1100" u="none" cap="none" strike="noStrike">
                <a:solidFill>
                  <a:schemeClr val="dk2"/>
                </a:solidFill>
                <a:latin typeface="Roboto Condensed Light"/>
                <a:ea typeface="Roboto Condensed Light"/>
                <a:cs typeface="Roboto Condensed Light"/>
                <a:sym typeface="Roboto Condensed Light"/>
              </a:rPr>
              <a:t>Shorter term goals will derive from longer-term goals, and become more SkyKick related</a:t>
            </a:r>
            <a:endParaRPr/>
          </a:p>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228600" lvl="0" marL="228600" marR="0" rtl="0" algn="l">
              <a:lnSpc>
                <a:spcPct val="100000"/>
              </a:lnSpc>
              <a:spcBef>
                <a:spcPts val="0"/>
              </a:spcBef>
              <a:spcAft>
                <a:spcPts val="0"/>
              </a:spcAft>
              <a:buClr>
                <a:schemeClr val="dk2"/>
              </a:buClr>
              <a:buSzPts val="1100"/>
              <a:buFont typeface="Arial"/>
              <a:buAutoNum type="arabicPeriod"/>
            </a:pPr>
            <a:r>
              <a:rPr b="0" i="0" lang="es" sz="1100" u="none" cap="none" strike="noStrike">
                <a:solidFill>
                  <a:schemeClr val="dk2"/>
                </a:solidFill>
                <a:latin typeface="Roboto Condensed Light"/>
                <a:ea typeface="Roboto Condensed Light"/>
                <a:cs typeface="Roboto Condensed Light"/>
                <a:sym typeface="Roboto Condensed Light"/>
              </a:rPr>
              <a:t>This will help inform me, as your manager, find the right opportunities and experiences for you to grow toward your goals</a:t>
            </a:r>
            <a:endParaRPr/>
          </a:p>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228600" lvl="0" marL="228600" marR="0" rtl="0" algn="l">
              <a:lnSpc>
                <a:spcPct val="100000"/>
              </a:lnSpc>
              <a:spcBef>
                <a:spcPts val="0"/>
              </a:spcBef>
              <a:spcAft>
                <a:spcPts val="0"/>
              </a:spcAft>
              <a:buClr>
                <a:schemeClr val="dk2"/>
              </a:buClr>
              <a:buSzPts val="1100"/>
              <a:buFont typeface="Arial"/>
              <a:buAutoNum type="arabicPeriod"/>
            </a:pPr>
            <a:r>
              <a:rPr b="0" i="0" lang="es" sz="1100" u="none" cap="none" strike="noStrike">
                <a:solidFill>
                  <a:schemeClr val="dk2"/>
                </a:solidFill>
                <a:latin typeface="Roboto Condensed Light"/>
                <a:ea typeface="Roboto Condensed Light"/>
                <a:cs typeface="Roboto Condensed Light"/>
                <a:sym typeface="Roboto Condensed Light"/>
              </a:rPr>
              <a:t>Imposter syndrome is real. It is okay if it’s difficult, but vocalizing your goals is a vital step towards achieving them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4"/>
          <p:cNvSpPr/>
          <p:nvPr/>
        </p:nvSpPr>
        <p:spPr>
          <a:xfrm>
            <a:off x="2968829" y="229045"/>
            <a:ext cx="3206341" cy="4685409"/>
          </a:xfrm>
          <a:prstGeom prst="rect">
            <a:avLst/>
          </a:prstGeom>
          <a:solidFill>
            <a:srgbClr val="FFFFFF">
              <a:alpha val="11764"/>
            </a:srgbClr>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1" name="Google Shape;221;p24"/>
          <p:cNvSpPr txBox="1"/>
          <p:nvPr/>
        </p:nvSpPr>
        <p:spPr>
          <a:xfrm flipH="1">
            <a:off x="3889349" y="339623"/>
            <a:ext cx="1365300" cy="549668"/>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s" sz="1600" u="none" cap="none" strike="noStrike">
                <a:solidFill>
                  <a:srgbClr val="FFFFFF"/>
                </a:solidFill>
                <a:latin typeface="Fira Sans Extra Condensed Medium"/>
                <a:ea typeface="Fira Sans Extra Condensed Medium"/>
                <a:cs typeface="Fira Sans Extra Condensed Medium"/>
                <a:sym typeface="Fira Sans Extra Condensed Medium"/>
              </a:rPr>
              <a:t>Email Questionaire*</a:t>
            </a:r>
            <a:endParaRPr b="0" i="0" sz="16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222" name="Google Shape;222;p24"/>
          <p:cNvCxnSpPr/>
          <p:nvPr/>
        </p:nvCxnSpPr>
        <p:spPr>
          <a:xfrm>
            <a:off x="4086750" y="861497"/>
            <a:ext cx="970500" cy="0"/>
          </a:xfrm>
          <a:prstGeom prst="straightConnector1">
            <a:avLst/>
          </a:prstGeom>
          <a:noFill/>
          <a:ln cap="flat" cmpd="sng" w="19050">
            <a:solidFill>
              <a:srgbClr val="FFFFFF"/>
            </a:solidFill>
            <a:prstDash val="solid"/>
            <a:round/>
            <a:headEnd len="sm" w="sm" type="none"/>
            <a:tailEnd len="sm" w="sm" type="none"/>
          </a:ln>
        </p:spPr>
      </p:cxnSp>
      <p:sp>
        <p:nvSpPr>
          <p:cNvPr id="223" name="Google Shape;223;p24"/>
          <p:cNvSpPr txBox="1"/>
          <p:nvPr/>
        </p:nvSpPr>
        <p:spPr>
          <a:xfrm>
            <a:off x="3025588" y="889292"/>
            <a:ext cx="3086100" cy="4025161"/>
          </a:xfrm>
          <a:prstGeom prst="rect">
            <a:avLst/>
          </a:prstGeom>
          <a:noFill/>
          <a:ln>
            <a:noFill/>
          </a:ln>
        </p:spPr>
        <p:txBody>
          <a:bodyPr anchorCtr="0" anchor="t" bIns="0" lIns="0" spcFirstLastPara="1" rIns="0" wrap="square" tIns="4775">
            <a:noAutofit/>
          </a:bodyPr>
          <a:lstStyle/>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228600" lvl="0" marL="228600" marR="0" rtl="0" algn="l">
              <a:lnSpc>
                <a:spcPct val="100000"/>
              </a:lnSpc>
              <a:spcBef>
                <a:spcPts val="0"/>
              </a:spcBef>
              <a:spcAft>
                <a:spcPts val="0"/>
              </a:spcAft>
              <a:buClr>
                <a:schemeClr val="dk2"/>
              </a:buClr>
              <a:buSzPts val="1100"/>
              <a:buFont typeface="Arial"/>
              <a:buAutoNum type="arabicPeriod"/>
            </a:pPr>
            <a:r>
              <a:rPr b="0" i="0" lang="es" sz="1100" u="none" cap="none" strike="noStrike">
                <a:solidFill>
                  <a:schemeClr val="dk2"/>
                </a:solidFill>
                <a:latin typeface="Roboto Condensed Light"/>
                <a:ea typeface="Roboto Condensed Light"/>
                <a:cs typeface="Roboto Condensed Light"/>
                <a:sym typeface="Roboto Condensed Light"/>
              </a:rPr>
              <a:t>When have you been most engaged in any job you’ve had? What kinds of projects, or duties?</a:t>
            </a:r>
            <a:endParaRPr/>
          </a:p>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228600" lvl="0" marL="228600" marR="0" rtl="0" algn="l">
              <a:lnSpc>
                <a:spcPct val="100000"/>
              </a:lnSpc>
              <a:spcBef>
                <a:spcPts val="0"/>
              </a:spcBef>
              <a:spcAft>
                <a:spcPts val="0"/>
              </a:spcAft>
              <a:buClr>
                <a:schemeClr val="dk2"/>
              </a:buClr>
              <a:buSzPts val="1100"/>
              <a:buFont typeface="Arial"/>
              <a:buAutoNum type="arabicPeriod"/>
            </a:pPr>
            <a:r>
              <a:rPr b="0" i="0" lang="es" sz="1100" u="none" cap="none" strike="noStrike">
                <a:solidFill>
                  <a:schemeClr val="dk2"/>
                </a:solidFill>
                <a:latin typeface="Roboto Condensed Light"/>
                <a:ea typeface="Roboto Condensed Light"/>
                <a:cs typeface="Roboto Condensed Light"/>
                <a:sym typeface="Roboto Condensed Light"/>
              </a:rPr>
              <a:t>What makes you happiest in your current job?</a:t>
            </a:r>
            <a:endParaRPr/>
          </a:p>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228600" lvl="0" marL="228600" marR="0" rtl="0" algn="l">
              <a:lnSpc>
                <a:spcPct val="100000"/>
              </a:lnSpc>
              <a:spcBef>
                <a:spcPts val="0"/>
              </a:spcBef>
              <a:spcAft>
                <a:spcPts val="0"/>
              </a:spcAft>
              <a:buClr>
                <a:schemeClr val="dk2"/>
              </a:buClr>
              <a:buSzPts val="1100"/>
              <a:buFont typeface="Arial"/>
              <a:buAutoNum type="arabicPeriod"/>
            </a:pPr>
            <a:r>
              <a:rPr b="0" i="0" lang="es" sz="1100" u="none" cap="none" strike="noStrike">
                <a:solidFill>
                  <a:schemeClr val="dk2"/>
                </a:solidFill>
                <a:latin typeface="Roboto Condensed Light"/>
                <a:ea typeface="Roboto Condensed Light"/>
                <a:cs typeface="Roboto Condensed Light"/>
                <a:sym typeface="Roboto Condensed Light"/>
              </a:rPr>
              <a:t>What would be your dream job, without concern for money or time?</a:t>
            </a:r>
            <a:endParaRPr/>
          </a:p>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228600" lvl="0" marL="228600" marR="0" rtl="0" algn="l">
              <a:lnSpc>
                <a:spcPct val="100000"/>
              </a:lnSpc>
              <a:spcBef>
                <a:spcPts val="0"/>
              </a:spcBef>
              <a:spcAft>
                <a:spcPts val="0"/>
              </a:spcAft>
              <a:buClr>
                <a:schemeClr val="dk2"/>
              </a:buClr>
              <a:buSzPts val="1100"/>
              <a:buFont typeface="Arial"/>
              <a:buAutoNum type="arabicPeriod"/>
            </a:pPr>
            <a:r>
              <a:rPr b="0" i="0" lang="es" sz="1100" u="none" cap="none" strike="noStrike">
                <a:solidFill>
                  <a:schemeClr val="dk2"/>
                </a:solidFill>
                <a:latin typeface="Roboto Condensed Light"/>
                <a:ea typeface="Roboto Condensed Light"/>
                <a:cs typeface="Roboto Condensed Light"/>
                <a:sym typeface="Roboto Condensed Light"/>
              </a:rPr>
              <a:t>What types of things do you really enjoy outside of work, what can you really sink your teeth into? Writing? Reading? Socializing? Developing? Working on your house?</a:t>
            </a:r>
            <a:endParaRPr/>
          </a:p>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228600" lvl="0" marL="228600" marR="0" rtl="0" algn="l">
              <a:lnSpc>
                <a:spcPct val="100000"/>
              </a:lnSpc>
              <a:spcBef>
                <a:spcPts val="0"/>
              </a:spcBef>
              <a:spcAft>
                <a:spcPts val="0"/>
              </a:spcAft>
              <a:buClr>
                <a:schemeClr val="dk2"/>
              </a:buClr>
              <a:buSzPts val="1100"/>
              <a:buFont typeface="Arial"/>
              <a:buAutoNum type="arabicPeriod"/>
            </a:pPr>
            <a:r>
              <a:rPr b="0" i="0" lang="es" sz="1100" u="none" cap="none" strike="noStrike">
                <a:solidFill>
                  <a:schemeClr val="dk2"/>
                </a:solidFill>
                <a:latin typeface="Roboto Condensed Light"/>
                <a:ea typeface="Roboto Condensed Light"/>
                <a:cs typeface="Roboto Condensed Light"/>
                <a:sym typeface="Roboto Condensed Light"/>
              </a:rPr>
              <a:t>Are you a Rockstar or a Superstar? (define them)</a:t>
            </a:r>
            <a:endParaRPr/>
          </a:p>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228600" lvl="0" marL="228600" marR="0" rtl="0" algn="l">
              <a:lnSpc>
                <a:spcPct val="100000"/>
              </a:lnSpc>
              <a:spcBef>
                <a:spcPts val="0"/>
              </a:spcBef>
              <a:spcAft>
                <a:spcPts val="0"/>
              </a:spcAft>
              <a:buClr>
                <a:schemeClr val="dk2"/>
              </a:buClr>
              <a:buSzPts val="1100"/>
              <a:buFont typeface="Arial"/>
              <a:buAutoNum type="arabicPeriod"/>
            </a:pPr>
            <a:r>
              <a:rPr b="0" i="0" lang="es" sz="1100" u="none" cap="none" strike="noStrike">
                <a:solidFill>
                  <a:schemeClr val="dk2"/>
                </a:solidFill>
                <a:latin typeface="Roboto Condensed Light"/>
                <a:ea typeface="Roboto Condensed Light"/>
                <a:cs typeface="Roboto Condensed Light"/>
                <a:sym typeface="Roboto Condensed Light"/>
              </a:rPr>
              <a:t>Start thinking about your BHAG, 5-10yr, 1-3yr, Quarter, and Tomorrow goals.</a:t>
            </a:r>
            <a:endParaRPr/>
          </a:p>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158750" lvl="0" marL="228600" marR="0" rtl="0" algn="l">
              <a:lnSpc>
                <a:spcPct val="100000"/>
              </a:lnSpc>
              <a:spcBef>
                <a:spcPts val="0"/>
              </a:spcBef>
              <a:spcAft>
                <a:spcPts val="0"/>
              </a:spcAft>
              <a:buClr>
                <a:schemeClr val="dk2"/>
              </a:buClr>
              <a:buSzPts val="1100"/>
              <a:buFont typeface="Arial"/>
              <a:buNone/>
            </a:pPr>
            <a:r>
              <a:t/>
            </a:r>
            <a:endParaRPr b="0" i="0" sz="1100" u="none" cap="none" strike="noStrike">
              <a:solidFill>
                <a:schemeClr val="dk2"/>
              </a:solidFill>
              <a:latin typeface="Roboto Condensed Light"/>
              <a:ea typeface="Roboto Condensed Light"/>
              <a:cs typeface="Roboto Condensed Light"/>
              <a:sym typeface="Roboto Condensed Light"/>
            </a:endParaRPr>
          </a:p>
          <a:p>
            <a:pPr indent="0" lvl="0" marL="0" marR="0" rtl="0" algn="l">
              <a:lnSpc>
                <a:spcPct val="100000"/>
              </a:lnSpc>
              <a:spcBef>
                <a:spcPts val="0"/>
              </a:spcBef>
              <a:spcAft>
                <a:spcPts val="0"/>
              </a:spcAft>
              <a:buNone/>
            </a:pPr>
            <a:r>
              <a:rPr b="0" i="0" lang="es" sz="800" u="none" cap="none" strike="noStrike">
                <a:solidFill>
                  <a:schemeClr val="dk2"/>
                </a:solidFill>
                <a:latin typeface="Roboto Condensed Light"/>
                <a:ea typeface="Roboto Condensed Light"/>
                <a:cs typeface="Roboto Condensed Light"/>
                <a:sym typeface="Roboto Condensed Light"/>
              </a:rPr>
              <a:t>*For the purposes of introspection – not intended to review answers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ch Startup by Slidesgo">
  <a:themeElements>
    <a:clrScheme name="Simple Light">
      <a:dk1>
        <a:srgbClr val="88D3CE"/>
      </a:dk1>
      <a:lt1>
        <a:srgbClr val="423864"/>
      </a:lt1>
      <a:dk2>
        <a:srgbClr val="FFFFFF"/>
      </a:dk2>
      <a:lt2>
        <a:srgbClr val="EFEFEF"/>
      </a:lt2>
      <a:accent1>
        <a:srgbClr val="D9D9D9"/>
      </a:accent1>
      <a:accent2>
        <a:srgbClr val="CCCCCC"/>
      </a:accent2>
      <a:accent3>
        <a:srgbClr val="78909C"/>
      </a:accent3>
      <a:accent4>
        <a:srgbClr val="C0FFFA"/>
      </a:accent4>
      <a:accent5>
        <a:srgbClr val="88D3CE"/>
      </a:accent5>
      <a:accent6>
        <a:srgbClr val="423864"/>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